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Ubuntu"/>
      <p:regular r:id="rId47"/>
      <p:bold r:id="rId48"/>
      <p:italic r:id="rId49"/>
      <p:boldItalic r:id="rId50"/>
    </p:embeddedFont>
    <p:embeddedFont>
      <p:font typeface="Proxima Nova"/>
      <p:regular r:id="rId51"/>
      <p:bold r:id="rId52"/>
      <p:italic r:id="rId53"/>
      <p:boldItalic r:id="rId54"/>
    </p:embeddedFont>
    <p:embeddedFont>
      <p:font typeface="Arial Narrow"/>
      <p:regular r:id="rId55"/>
      <p:bold r:id="rId56"/>
      <p:italic r:id="rId57"/>
      <p:boldItalic r:id="rId58"/>
    </p:embeddedFont>
    <p:embeddedFont>
      <p:font typeface="Lato"/>
      <p:regular r:id="rId59"/>
      <p:bold r:id="rId60"/>
      <p:italic r:id="rId61"/>
      <p:boldItalic r:id="rId62"/>
    </p:embeddedFont>
    <p:embeddedFont>
      <p:font typeface="Bebas Neue"/>
      <p:regular r:id="rId63"/>
    </p:embeddedFont>
    <p:embeddedFont>
      <p:font typeface="Old Standard TT"/>
      <p:regular r:id="rId64"/>
      <p:bold r:id="rId65"/>
      <p:italic r:id="rId66"/>
    </p:embeddedFont>
    <p:embeddedFont>
      <p:font typeface="Arial Black"/>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3FE54C-4717-46BE-B585-459877FB3834}">
  <a:tblStyle styleId="{2B3FE54C-4717-46BE-B585-459877FB38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Ubuntu-bold.fntdata"/><Relationship Id="rId47" Type="http://schemas.openxmlformats.org/officeDocument/2006/relationships/font" Target="fonts/Ubuntu-regular.fntdata"/><Relationship Id="rId49" Type="http://schemas.openxmlformats.org/officeDocument/2006/relationships/font" Target="fonts/Ubuntu-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2.xml"/><Relationship Id="rId64" Type="http://schemas.openxmlformats.org/officeDocument/2006/relationships/font" Target="fonts/OldStandardTT-regular.fntdata"/><Relationship Id="rId63" Type="http://schemas.openxmlformats.org/officeDocument/2006/relationships/font" Target="fonts/BebasNeue-regular.fntdata"/><Relationship Id="rId22" Type="http://schemas.openxmlformats.org/officeDocument/2006/relationships/slide" Target="slides/slide14.xml"/><Relationship Id="rId66" Type="http://schemas.openxmlformats.org/officeDocument/2006/relationships/font" Target="fonts/OldStandardTT-italic.fntdata"/><Relationship Id="rId21" Type="http://schemas.openxmlformats.org/officeDocument/2006/relationships/slide" Target="slides/slide13.xml"/><Relationship Id="rId65" Type="http://schemas.openxmlformats.org/officeDocument/2006/relationships/font" Target="fonts/OldStandardTT-bold.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ArialBlack-regular.fntdata"/><Relationship Id="rId60" Type="http://schemas.openxmlformats.org/officeDocument/2006/relationships/font" Target="fonts/Lato-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roximaNova-regular.fntdata"/><Relationship Id="rId50" Type="http://schemas.openxmlformats.org/officeDocument/2006/relationships/font" Target="fonts/Ubuntu-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3.xml"/><Relationship Id="rId55" Type="http://schemas.openxmlformats.org/officeDocument/2006/relationships/font" Target="fonts/ArialNarrow-regular.fntdata"/><Relationship Id="rId10" Type="http://schemas.openxmlformats.org/officeDocument/2006/relationships/slide" Target="slides/slide2.xml"/><Relationship Id="rId54" Type="http://schemas.openxmlformats.org/officeDocument/2006/relationships/font" Target="fonts/ProximaNova-boldItalic.fntdata"/><Relationship Id="rId13" Type="http://schemas.openxmlformats.org/officeDocument/2006/relationships/slide" Target="slides/slide5.xml"/><Relationship Id="rId57" Type="http://schemas.openxmlformats.org/officeDocument/2006/relationships/font" Target="fonts/ArialNarrow-italic.fntdata"/><Relationship Id="rId12" Type="http://schemas.openxmlformats.org/officeDocument/2006/relationships/slide" Target="slides/slide4.xml"/><Relationship Id="rId56" Type="http://schemas.openxmlformats.org/officeDocument/2006/relationships/font" Target="fonts/ArialNarrow-bold.fntdata"/><Relationship Id="rId15" Type="http://schemas.openxmlformats.org/officeDocument/2006/relationships/slide" Target="slides/slide7.xml"/><Relationship Id="rId59" Type="http://schemas.openxmlformats.org/officeDocument/2006/relationships/font" Target="fonts/Lato-regular.fntdata"/><Relationship Id="rId14" Type="http://schemas.openxmlformats.org/officeDocument/2006/relationships/slide" Target="slides/slide6.xml"/><Relationship Id="rId58" Type="http://schemas.openxmlformats.org/officeDocument/2006/relationships/font" Target="fonts/ArialNarrow-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ecs.berkeley.edu/Research/Projects/CS/vision/grouping/resources.html#bsds500" TargetMode="External"/><Relationship Id="rId3" Type="http://schemas.openxmlformats.org/officeDocument/2006/relationships/hyperlink" Target="https://people.ee.ethz.ch/~timofter/publications/Agustsson-CVPRW-2017.pdf" TargetMode="External"/><Relationship Id="rId4" Type="http://schemas.openxmlformats.org/officeDocument/2006/relationships/hyperlink" Target="https://data.vision.ee.ethz.ch/cvl/DIV2K/" TargetMode="External"/><Relationship Id="rId5" Type="http://schemas.openxmlformats.org/officeDocument/2006/relationships/hyperlink" Target="https://paperswithcode.com/dataset/div2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dustry40.co.in/automated-visual-quality-inspection-using-ai-ml-in-manufactu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ecs.berkeley.edu/Research/Projects/CS/vision/grouping/resources.html#bsds500" TargetMode="External"/><Relationship Id="rId3" Type="http://schemas.openxmlformats.org/officeDocument/2006/relationships/hyperlink" Target="https://people.ee.ethz.ch/~timofter/publications/Agustsson-CVPRW-2017.pdf" TargetMode="External"/><Relationship Id="rId4" Type="http://schemas.openxmlformats.org/officeDocument/2006/relationships/hyperlink" Target="https://data.vision.ee.ethz.ch/cvl/DIV2K/" TargetMode="External"/><Relationship Id="rId5" Type="http://schemas.openxmlformats.org/officeDocument/2006/relationships/hyperlink" Target="https://paperswithcode.com/dataset/div2k"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cad5ccbe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cad5ccbe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3cad5c6731_12_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13cad5c6731_12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ca" sz="1200" u="sng">
                <a:latin typeface="Ubuntu"/>
                <a:ea typeface="Ubuntu"/>
                <a:cs typeface="Ubuntu"/>
                <a:sym typeface="Ubuntu"/>
              </a:rPr>
              <a:t>Notes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2K Resolution: At least one of the axes contains 2K pixels.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used mainly bicubic interpolation and unknown method at downscaling to obtain the degradations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testing images not possible to download.</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Links:</a:t>
            </a:r>
            <a:endParaRPr b="1" sz="1200" u="sng">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a:t>
            </a:r>
            <a:r>
              <a:rPr lang="ca" sz="1200" u="sng">
                <a:solidFill>
                  <a:schemeClr val="hlink"/>
                </a:solidFill>
                <a:latin typeface="Ubuntu"/>
                <a:ea typeface="Ubuntu"/>
                <a:cs typeface="Ubuntu"/>
                <a:sym typeface="Ubuntu"/>
                <a:hlinkClick r:id="rId2"/>
              </a:rPr>
              <a:t>https://www2.eecs.berkeley.edu/Research/Projects/CS/vision/grouping/resources.html#bsds500</a:t>
            </a:r>
            <a:endParaRPr sz="1200">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a:latin typeface="Ubuntu"/>
                <a:ea typeface="Ubuntu"/>
                <a:cs typeface="Ubuntu"/>
                <a:sym typeface="Ubuntu"/>
              </a:rPr>
              <a:t>BSDS500(2): </a:t>
            </a:r>
            <a:r>
              <a:rPr lang="ca" sz="1200" u="sng">
                <a:solidFill>
                  <a:schemeClr val="hlink"/>
                </a:solidFill>
                <a:latin typeface="Ubuntu"/>
                <a:ea typeface="Ubuntu"/>
                <a:cs typeface="Ubuntu"/>
                <a:sym typeface="Ubuntu"/>
                <a:hlinkClick r:id="rId3"/>
              </a:rPr>
              <a:t>https://people.ee.ethz.ch/~timofter/publications/Agustsson-CVPRW-2017.pdf</a:t>
            </a:r>
            <a:endParaRPr sz="1200" u="sng">
              <a:solidFill>
                <a:schemeClr val="hlink"/>
              </a:solidFill>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u="none">
                <a:solidFill>
                  <a:schemeClr val="hlink"/>
                </a:solidFill>
                <a:latin typeface="Ubuntu"/>
                <a:ea typeface="Ubuntu"/>
                <a:cs typeface="Ubuntu"/>
                <a:sym typeface="Ubuntu"/>
              </a:rPr>
              <a:t>SET5: https://paperswithcode.com/dataset/set5</a:t>
            </a:r>
            <a:endParaRPr sz="1200" u="none">
              <a:solidFill>
                <a:schemeClr val="hlink"/>
              </a:solidFill>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u="none">
                <a:solidFill>
                  <a:schemeClr val="hlink"/>
                </a:solidFill>
                <a:latin typeface="Ubuntu"/>
                <a:ea typeface="Ubuntu"/>
                <a:cs typeface="Ubuntu"/>
                <a:sym typeface="Ubuntu"/>
              </a:rPr>
              <a:t>SET5(2): http://people.rennes.inria.fr/Aline.Roumy/results/SR_BMVC12.html.</a:t>
            </a:r>
            <a:endParaRPr/>
          </a:p>
          <a:p>
            <a:pPr indent="-95250" lvl="0" marL="171450" rtl="0" algn="l">
              <a:lnSpc>
                <a:spcPct val="115000"/>
              </a:lnSpc>
              <a:spcBef>
                <a:spcPts val="0"/>
              </a:spcBef>
              <a:spcAft>
                <a:spcPts val="0"/>
              </a:spcAft>
              <a:buSzPts val="1200"/>
              <a:buFont typeface="Ubuntu"/>
              <a:buNone/>
            </a:pPr>
            <a:r>
              <a:t/>
            </a:r>
            <a:endParaRPr sz="1200" u="none">
              <a:solidFill>
                <a:schemeClr val="hlink"/>
              </a:solidFill>
              <a:latin typeface="Ubuntu"/>
              <a:ea typeface="Ubuntu"/>
              <a:cs typeface="Ubuntu"/>
              <a:sym typeface="Ubuntu"/>
            </a:endParaRPr>
          </a:p>
          <a:p>
            <a:pPr indent="-95250" lvl="0" marL="171450" rtl="0" algn="l">
              <a:lnSpc>
                <a:spcPct val="115000"/>
              </a:lnSpc>
              <a:spcBef>
                <a:spcPts val="0"/>
              </a:spcBef>
              <a:spcAft>
                <a:spcPts val="0"/>
              </a:spcAft>
              <a:buSzPts val="1200"/>
              <a:buFont typeface="Ubuntu"/>
              <a:buNone/>
            </a:pPr>
            <a:r>
              <a:t/>
            </a:r>
            <a:endParaRPr sz="1200">
              <a:latin typeface="Ubuntu"/>
              <a:ea typeface="Ubuntu"/>
              <a:cs typeface="Ubuntu"/>
              <a:sym typeface="Ubuntu"/>
            </a:endParaRPr>
          </a:p>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a:t>
            </a:r>
            <a:r>
              <a:rPr lang="ca" sz="1200" u="sng">
                <a:solidFill>
                  <a:schemeClr val="hlink"/>
                </a:solidFill>
                <a:latin typeface="Ubuntu"/>
                <a:ea typeface="Ubuntu"/>
                <a:cs typeface="Ubuntu"/>
                <a:sym typeface="Ubuntu"/>
                <a:hlinkClick r:id="rId4"/>
              </a:rPr>
              <a:t>https://data.vision.ee.ethz.ch/cvl/DIV2K/</a:t>
            </a:r>
            <a:endParaRPr sz="1200">
              <a:solidFill>
                <a:schemeClr val="dk1"/>
              </a:solidFill>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solidFill>
                  <a:schemeClr val="dk1"/>
                </a:solidFill>
                <a:latin typeface="Ubuntu"/>
                <a:ea typeface="Ubuntu"/>
                <a:cs typeface="Ubuntu"/>
                <a:sym typeface="Ubuntu"/>
              </a:rPr>
              <a:t>DIV2K(2): </a:t>
            </a:r>
            <a:r>
              <a:rPr lang="ca" sz="1200" u="sng">
                <a:solidFill>
                  <a:schemeClr val="hlink"/>
                </a:solidFill>
                <a:latin typeface="Ubuntu"/>
                <a:ea typeface="Ubuntu"/>
                <a:cs typeface="Ubuntu"/>
                <a:sym typeface="Ubuntu"/>
                <a:hlinkClick r:id="rId5"/>
              </a:rPr>
              <a:t>https://paperswithcode.com/dataset/div2k</a:t>
            </a:r>
            <a:endParaRPr sz="1200">
              <a:latin typeface="Ubuntu"/>
              <a:ea typeface="Ubuntu"/>
              <a:cs typeface="Ubuntu"/>
              <a:sym typeface="Ubuntu"/>
            </a:endParaRPr>
          </a:p>
        </p:txBody>
      </p:sp>
      <p:sp>
        <p:nvSpPr>
          <p:cNvPr id="893" name="Google Shape;893;g13cad5c6731_12_6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cad5c6731_12_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13cad5c6731_12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The project has been fully implemented using Pytorch Framework. Additionally, the Albumentations library has been included in order to perform the crops and different transformations to the images from the Dataset.</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Most of the trials have been carried out within local environment because the availability of the equipment and the timing constraints that the project has faced.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Once the project reached an acceptable level of maturity, different trainings have been performed in a Google Cloud environment parallelizing the one running locally.</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lang="ca" sz="1200">
                <a:latin typeface="Ubuntu"/>
                <a:ea typeface="Ubuntu"/>
                <a:cs typeface="Ubuntu"/>
                <a:sym typeface="Ubuntu"/>
              </a:rPr>
              <a:t>In terms of data visualization and logging, both Wandb and Tensorboard have been included into the project given that </a:t>
            </a:r>
            <a:r>
              <a:rPr lang="ca" sz="1200">
                <a:solidFill>
                  <a:schemeClr val="dk1"/>
                </a:solidFill>
                <a:latin typeface="Ubuntu"/>
                <a:ea typeface="Ubuntu"/>
                <a:cs typeface="Ubuntu"/>
                <a:sym typeface="Ubuntu"/>
              </a:rPr>
              <a:t>W&amp;B can support Tensorboard</a:t>
            </a:r>
            <a:r>
              <a:rPr lang="ca" sz="1200">
                <a:latin typeface="Ubuntu"/>
                <a:ea typeface="Ubuntu"/>
                <a:cs typeface="Ubuntu"/>
                <a:sym typeface="Ubuntu"/>
              </a:rPr>
              <a:t> and each of them provides additional features. For example: Wandb allows tracking the images created after each epoch and Tensorboard displays the Graph execution.</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Icons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CPU, SERVER: https://www.iconexperience.com/o_collection/icons/?icon=cpu2&amp;color_style=green_dark_grey</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GPU: https://www.nicepng.com/ourpic/u2w7q8q8e6e6t4q8_nvidia-icon-gpu-gpu-icon/</a:t>
            </a:r>
            <a:endParaRPr sz="1200">
              <a:latin typeface="Ubuntu"/>
              <a:ea typeface="Ubuntu"/>
              <a:cs typeface="Ubuntu"/>
              <a:sym typeface="Ubuntu"/>
            </a:endParaRPr>
          </a:p>
        </p:txBody>
      </p:sp>
      <p:sp>
        <p:nvSpPr>
          <p:cNvPr id="982" name="Google Shape;982;g13cad5c6731_12_77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3cad5c6731_12_8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13cad5c6731_12_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043" name="Google Shape;1043;g13cad5c6731_12_8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3cad5c6731_12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3cad5c6731_12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104" name="Google Shape;1104;g13cad5c6731_12_89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3cd4236eae_8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13cd4236eae_8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483306" rtl="0" algn="l">
              <a:lnSpc>
                <a:spcPct val="115000"/>
              </a:lnSpc>
              <a:spcBef>
                <a:spcPts val="0"/>
              </a:spcBef>
              <a:spcAft>
                <a:spcPts val="0"/>
              </a:spcAft>
              <a:buSzPts val="1100"/>
              <a:buNone/>
            </a:pPr>
            <a:r>
              <a:t/>
            </a:r>
            <a:endParaRPr sz="1300">
              <a:latin typeface="Ubuntu"/>
              <a:ea typeface="Ubuntu"/>
              <a:cs typeface="Ubuntu"/>
              <a:sym typeface="Ubuntu"/>
            </a:endParaRPr>
          </a:p>
        </p:txBody>
      </p:sp>
      <p:sp>
        <p:nvSpPr>
          <p:cNvPr id="1167" name="Google Shape;1167;g13cd4236eae_8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3cd4236eae_3_67: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g13cd4236eae_3_67: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483306" rtl="0" algn="l">
              <a:lnSpc>
                <a:spcPct val="115000"/>
              </a:lnSpc>
              <a:spcBef>
                <a:spcPts val="0"/>
              </a:spcBef>
              <a:spcAft>
                <a:spcPts val="0"/>
              </a:spcAft>
              <a:buSzPts val="1100"/>
              <a:buNone/>
            </a:pPr>
            <a:r>
              <a:t/>
            </a:r>
            <a:endParaRPr sz="1300">
              <a:latin typeface="Ubuntu"/>
              <a:ea typeface="Ubuntu"/>
              <a:cs typeface="Ubuntu"/>
              <a:sym typeface="Ubuntu"/>
            </a:endParaRPr>
          </a:p>
        </p:txBody>
      </p:sp>
      <p:sp>
        <p:nvSpPr>
          <p:cNvPr id="1234" name="Google Shape;1234;g13cd4236eae_3_67: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3cd4236eae_3_13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13cd4236eae_3_13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0" lvl="0" marL="0" rtl="0" algn="l">
              <a:lnSpc>
                <a:spcPct val="115000"/>
              </a:lnSpc>
              <a:spcBef>
                <a:spcPts val="0"/>
              </a:spcBef>
              <a:spcAft>
                <a:spcPts val="0"/>
              </a:spcAft>
              <a:buNone/>
            </a:pPr>
            <a:r>
              <a:rPr b="1" lang="ca" sz="1300">
                <a:latin typeface="Ubuntu"/>
                <a:ea typeface="Ubuntu"/>
                <a:cs typeface="Ubuntu"/>
                <a:sym typeface="Ubuntu"/>
              </a:rPr>
              <a:t>Links:</a:t>
            </a:r>
            <a:endParaRPr b="1" sz="1300">
              <a:latin typeface="Ubuntu"/>
              <a:ea typeface="Ubuntu"/>
              <a:cs typeface="Ubuntu"/>
              <a:sym typeface="Ubuntu"/>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https://pytorch.org/tutorials/advanced/neural_style_tutorial.html</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https://jonathan-hui.medium.com/gan-super-resolution-gan-srgan-b471da7270ec</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Content Loss: https://towardsdatascience.com/light-on-math-machine-learning-intuitive-guide-to-neural-style-transfer-ef88e46697ee</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https://keras.io/examples/generative/neural_style_transfer/</a:t>
            </a:r>
            <a:endParaRPr/>
          </a:p>
          <a:p>
            <a:pPr indent="-107401" lvl="0" marL="181240" rtl="0" algn="l">
              <a:lnSpc>
                <a:spcPct val="115000"/>
              </a:lnSpc>
              <a:spcBef>
                <a:spcPts val="0"/>
              </a:spcBef>
              <a:spcAft>
                <a:spcPts val="0"/>
              </a:spcAft>
              <a:buClr>
                <a:schemeClr val="dk1"/>
              </a:buClr>
              <a:buSzPts val="1100"/>
              <a:buNone/>
            </a:pPr>
            <a:r>
              <a:t/>
            </a:r>
            <a:endParaRPr sz="1300">
              <a:latin typeface="Ubuntu"/>
              <a:ea typeface="Ubuntu"/>
              <a:cs typeface="Ubuntu"/>
              <a:sym typeface="Ubuntu"/>
            </a:endParaRPr>
          </a:p>
        </p:txBody>
      </p:sp>
      <p:sp>
        <p:nvSpPr>
          <p:cNvPr id="1298" name="Google Shape;1298;g13cd4236eae_3_13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3cad5c6731_12_10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g13cad5c6731_12_1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a" sz="1200">
                <a:solidFill>
                  <a:schemeClr val="dk1"/>
                </a:solidFill>
                <a:latin typeface="Ubuntu"/>
                <a:ea typeface="Ubuntu"/>
                <a:cs typeface="Ubuntu"/>
                <a:sym typeface="Ubuntu"/>
              </a:rPr>
              <a:t>Link</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https://keras.io/examples/generative/neural_style_transfer/</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361" name="Google Shape;1361;g13cad5c6731_12_10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3cad5c6731_12_10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g13cad5c6731_12_1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ca" sz="1200" u="none" strike="noStrike">
                <a:solidFill>
                  <a:srgbClr val="000000"/>
                </a:solidFill>
                <a:latin typeface="Ubuntu"/>
                <a:ea typeface="Ubuntu"/>
                <a:cs typeface="Ubuntu"/>
                <a:sym typeface="Ubuntu"/>
              </a:rPr>
              <a:t>Link</a:t>
            </a:r>
            <a:endParaRPr b="0" sz="1200"/>
          </a:p>
          <a:p>
            <a:pPr indent="-304800" lvl="0" marL="457200" rtl="0" algn="l">
              <a:lnSpc>
                <a:spcPct val="100000"/>
              </a:lnSpc>
              <a:spcBef>
                <a:spcPts val="0"/>
              </a:spcBef>
              <a:spcAft>
                <a:spcPts val="0"/>
              </a:spcAft>
              <a:buSzPts val="1200"/>
              <a:buFont typeface="Arial"/>
              <a:buChar char="•"/>
            </a:pPr>
            <a:r>
              <a:rPr b="0" i="0" lang="ca" sz="1200" u="none" strike="noStrike">
                <a:solidFill>
                  <a:srgbClr val="000000"/>
                </a:solidFill>
                <a:latin typeface="Ubuntu"/>
                <a:ea typeface="Ubuntu"/>
                <a:cs typeface="Ubuntu"/>
                <a:sym typeface="Ubuntu"/>
              </a:rPr>
              <a:t>Perceptual Loss: https://arxiv.org/pdf/1809.00219.pdf</a:t>
            </a:r>
            <a:endParaRPr b="0" i="0" sz="1200" u="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428" name="Google Shape;1428;g13cad5c6731_12_10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3cad5c6731_12_1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g13cad5c6731_12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490" name="Google Shape;1490;g13cad5c6731_12_11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cad5c6731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3cad5c6731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ca" sz="1200" u="sng">
                <a:solidFill>
                  <a:srgbClr val="000000"/>
                </a:solidFill>
                <a:latin typeface="Ubuntu"/>
                <a:ea typeface="Ubuntu"/>
                <a:cs typeface="Ubuntu"/>
                <a:sym typeface="Ubuntu"/>
              </a:rPr>
              <a:t>Expected Contents</a:t>
            </a:r>
            <a:endParaRPr b="0"/>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Motivation of the project</a:t>
            </a:r>
            <a:r>
              <a:rPr b="0" i="0" lang="ca" sz="1200" u="none" strike="noStrike">
                <a:solidFill>
                  <a:srgbClr val="000000"/>
                </a:solidFill>
                <a:latin typeface="Ubuntu"/>
                <a:ea typeface="Ubuntu"/>
                <a:cs typeface="Ubuntu"/>
                <a:sym typeface="Ubuntu"/>
              </a:rPr>
              <a:t>: Why did you choose this one ?</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Goals</a:t>
            </a:r>
            <a:r>
              <a:rPr b="0" i="0" lang="ca" sz="1200" u="none" strike="noStrike">
                <a:solidFill>
                  <a:srgbClr val="000000"/>
                </a:solidFill>
                <a:latin typeface="Ubuntu"/>
                <a:ea typeface="Ubuntu"/>
                <a:cs typeface="Ubuntu"/>
                <a:sym typeface="Ubuntu"/>
              </a:rPr>
              <a:t>: What do you want to achieve at the end ? Define at least four of them. Your grades will depend on their difficulty &amp; whether you level of achievement.</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Implementation:</a:t>
            </a:r>
            <a:r>
              <a:rPr b="0" i="0" lang="ca" sz="1200" u="none" strike="noStrike">
                <a:solidFill>
                  <a:srgbClr val="000000"/>
                </a:solidFill>
                <a:latin typeface="Ubuntu"/>
                <a:ea typeface="Ubuntu"/>
                <a:cs typeface="Ubuntu"/>
                <a:sym typeface="Ubuntu"/>
              </a:rPr>
              <a:t> Which deep learning  framework ? Which computational resources ? Which data ?</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Milestones:</a:t>
            </a:r>
            <a:r>
              <a:rPr b="0" i="0" lang="ca" sz="1200" u="none" strike="noStrike">
                <a:solidFill>
                  <a:srgbClr val="000000"/>
                </a:solidFill>
                <a:latin typeface="Ubuntu"/>
                <a:ea typeface="Ubuntu"/>
                <a:cs typeface="Ubuntu"/>
                <a:sym typeface="Ubuntu"/>
              </a:rPr>
              <a:t> Define at least three intermediate milestones.</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Project plan:</a:t>
            </a:r>
            <a:r>
              <a:rPr b="0" i="0" lang="ca" sz="1200" u="none" strike="noStrike">
                <a:solidFill>
                  <a:srgbClr val="000000"/>
                </a:solidFill>
                <a:latin typeface="Ubuntu"/>
                <a:ea typeface="Ubuntu"/>
                <a:cs typeface="Ubuntu"/>
                <a:sym typeface="Ubuntu"/>
              </a:rPr>
              <a:t> Gantt chart with planned milestones.</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Progress: </a:t>
            </a:r>
            <a:r>
              <a:rPr b="0" i="0" lang="ca" sz="1200" u="none" strike="noStrike">
                <a:solidFill>
                  <a:srgbClr val="000000"/>
                </a:solidFill>
                <a:latin typeface="Ubuntu"/>
                <a:ea typeface="Ubuntu"/>
                <a:cs typeface="Ubuntu"/>
                <a:sym typeface="Ubuntu"/>
              </a:rPr>
              <a:t>Report your progress up to date.</a:t>
            </a:r>
            <a:endParaRPr/>
          </a:p>
          <a:p>
            <a:pPr indent="-298450" lvl="0" marL="457200" rtl="0" algn="l">
              <a:lnSpc>
                <a:spcPct val="100000"/>
              </a:lnSpc>
              <a:spcBef>
                <a:spcPts val="0"/>
              </a:spcBef>
              <a:spcAft>
                <a:spcPts val="0"/>
              </a:spcAft>
              <a:buSzPts val="1100"/>
              <a:buFont typeface="Arial"/>
              <a:buChar char="•"/>
            </a:pPr>
            <a:r>
              <a:rPr b="1" i="0" lang="ca" sz="1200" u="none" strike="noStrike">
                <a:solidFill>
                  <a:srgbClr val="000000"/>
                </a:solidFill>
                <a:latin typeface="Ubuntu"/>
                <a:ea typeface="Ubuntu"/>
                <a:cs typeface="Ubuntu"/>
                <a:sym typeface="Ubuntu"/>
              </a:rPr>
              <a:t>Your questions:</a:t>
            </a:r>
            <a:r>
              <a:rPr b="0" i="0" lang="ca" sz="1200" u="none" strike="noStrike">
                <a:solidFill>
                  <a:srgbClr val="000000"/>
                </a:solidFill>
                <a:latin typeface="Ubuntu"/>
                <a:ea typeface="Ubuntu"/>
                <a:cs typeface="Ubuntu"/>
                <a:sym typeface="Ubuntu"/>
              </a:rPr>
              <a:t> Pose your questions to the panel of advisors.</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94" name="Google Shape;194;g13cad5c6731_12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3cd4236ea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2" name="Google Shape;1552;g13cd4236e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553" name="Google Shape;1553;g13cd4236eae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3ccdd9536a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13ccdd9536a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646" name="Google Shape;1646;g13ccdd9536a_1_9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3cad5c6731_12_1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g13cad5c6731_12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p:txBody>
      </p:sp>
      <p:sp>
        <p:nvSpPr>
          <p:cNvPr id="1762" name="Google Shape;1762;g13cad5c6731_12_13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13cad5c6731_12_1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8" name="Google Shape;1848;g13cad5c6731_12_1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1849" name="Google Shape;1849;g13cad5c6731_12_14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13cad5c6731_12_1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5" name="Google Shape;1935;g13cad5c6731_12_1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https://www2.eecs.berkeley.edu/Research/Projects/CS/vision/grouping/resources.html#bsds500</a:t>
            </a:r>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https://data.vision.ee.ethz.ch/cvl/DIV2K/</a:t>
            </a:r>
            <a:endParaRPr sz="1200">
              <a:latin typeface="Ubuntu"/>
              <a:ea typeface="Ubuntu"/>
              <a:cs typeface="Ubuntu"/>
              <a:sym typeface="Ubuntu"/>
            </a:endParaRPr>
          </a:p>
        </p:txBody>
      </p:sp>
      <p:sp>
        <p:nvSpPr>
          <p:cNvPr id="1936" name="Google Shape;1936;g13cad5c6731_12_149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3cda1954be_12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6" name="Google Shape;1996;g13cda1954be_12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BSDS500: https://www2.eecs.berkeley.edu/Research/Projects/CS/vision/grouping/resources.html#bsds500</a:t>
            </a:r>
            <a:endParaRPr/>
          </a:p>
          <a:p>
            <a:pPr indent="-181240" lvl="0" marL="181240" rtl="0" algn="l">
              <a:lnSpc>
                <a:spcPct val="115000"/>
              </a:lnSpc>
              <a:spcBef>
                <a:spcPts val="0"/>
              </a:spcBef>
              <a:spcAft>
                <a:spcPts val="0"/>
              </a:spcAft>
              <a:buClr>
                <a:schemeClr val="dk1"/>
              </a:buClr>
              <a:buSzPts val="1100"/>
              <a:buChar char="●"/>
            </a:pPr>
            <a:r>
              <a:rPr lang="ca" sz="1300">
                <a:latin typeface="Ubuntu"/>
                <a:ea typeface="Ubuntu"/>
                <a:cs typeface="Ubuntu"/>
                <a:sym typeface="Ubuntu"/>
              </a:rPr>
              <a:t>DIV2K: https://data.vision.ee.ethz.ch/cvl/DIV2K/</a:t>
            </a:r>
            <a:endParaRPr sz="1300">
              <a:latin typeface="Ubuntu"/>
              <a:ea typeface="Ubuntu"/>
              <a:cs typeface="Ubuntu"/>
              <a:sym typeface="Ubuntu"/>
            </a:endParaRPr>
          </a:p>
        </p:txBody>
      </p:sp>
      <p:sp>
        <p:nvSpPr>
          <p:cNvPr id="1997" name="Google Shape;1997;g13cda1954be_12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3cad5c6731_12_1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g13cad5c6731_12_1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ca" sz="1200" u="none" strike="noStrike">
                <a:solidFill>
                  <a:srgbClr val="000000"/>
                </a:solidFill>
                <a:latin typeface="Ubuntu"/>
                <a:ea typeface="Ubuntu"/>
                <a:cs typeface="Ubuntu"/>
                <a:sym typeface="Ubuntu"/>
              </a:rPr>
              <a:t>Links</a:t>
            </a:r>
            <a:endParaRPr b="0" sz="1200"/>
          </a:p>
          <a:p>
            <a:pPr indent="-304800" lvl="0" marL="457200" rtl="0" algn="l">
              <a:lnSpc>
                <a:spcPct val="100000"/>
              </a:lnSpc>
              <a:spcBef>
                <a:spcPts val="0"/>
              </a:spcBef>
              <a:spcAft>
                <a:spcPts val="0"/>
              </a:spcAft>
              <a:buSzPts val="1200"/>
              <a:buFont typeface="Arial"/>
              <a:buChar char="•"/>
            </a:pPr>
            <a:r>
              <a:rPr b="0" i="0" lang="ca" sz="1200" u="none" strike="noStrike">
                <a:solidFill>
                  <a:srgbClr val="000000"/>
                </a:solidFill>
                <a:latin typeface="Ubuntu"/>
                <a:ea typeface="Ubuntu"/>
                <a:cs typeface="Ubuntu"/>
                <a:sym typeface="Ubuntu"/>
              </a:rPr>
              <a:t>SSIM: https://medium.com/srm-mic/all-about-structural-similarity-index-ssim-theory-code-in-pytorch-6551b455541e</a:t>
            </a:r>
            <a:endParaRPr sz="1200"/>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074" name="Google Shape;2074;g13cad5c6731_12_16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3cad5c6731_12_1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7" name="Google Shape;2137;g13cad5c6731_12_1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15000"/>
              </a:lnSpc>
              <a:spcBef>
                <a:spcPts val="0"/>
              </a:spcBef>
              <a:spcAft>
                <a:spcPts val="0"/>
              </a:spcAft>
              <a:buClr>
                <a:schemeClr val="dk1"/>
              </a:buClr>
              <a:buSzPts val="1100"/>
              <a:buNone/>
            </a:pPr>
            <a:r>
              <a:rPr b="1" lang="ca" sz="1200" u="sng">
                <a:latin typeface="Ubuntu"/>
                <a:ea typeface="Ubuntu"/>
                <a:cs typeface="Ubuntu"/>
                <a:sym typeface="Ubuntu"/>
              </a:rPr>
              <a:t>Links</a:t>
            </a:r>
            <a:endParaRPr/>
          </a:p>
          <a:p>
            <a:pPr indent="-171450" lvl="0" marL="241300" rtl="0" algn="l">
              <a:lnSpc>
                <a:spcPct val="115000"/>
              </a:lnSpc>
              <a:spcBef>
                <a:spcPts val="0"/>
              </a:spcBef>
              <a:spcAft>
                <a:spcPts val="0"/>
              </a:spcAft>
              <a:buClr>
                <a:schemeClr val="dk1"/>
              </a:buClr>
              <a:buSzPts val="1100"/>
              <a:buChar char="●"/>
            </a:pPr>
            <a:r>
              <a:rPr lang="ca" sz="1200">
                <a:latin typeface="Ubuntu"/>
                <a:ea typeface="Ubuntu"/>
                <a:cs typeface="Ubuntu"/>
                <a:sym typeface="Ubuntu"/>
              </a:rPr>
              <a:t>PSNR: https://www.ni.com/es-es/innovations/white-papers/11/peak-signal-to-noise-ratio-as-an-image-quality-metric.html</a:t>
            </a:r>
            <a:endParaRPr sz="1200">
              <a:latin typeface="Ubuntu"/>
              <a:ea typeface="Ubuntu"/>
              <a:cs typeface="Ubuntu"/>
              <a:sym typeface="Ubuntu"/>
            </a:endParaRPr>
          </a:p>
        </p:txBody>
      </p:sp>
      <p:sp>
        <p:nvSpPr>
          <p:cNvPr id="2138" name="Google Shape;2138;g13cad5c6731_12_16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13cad5c6731_12_1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9" name="Google Shape;2199;g13cad5c6731_12_1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200" name="Google Shape;2200;g13cad5c6731_12_17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13cad5c6731_12_1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4" name="Google Shape;2264;g13cad5c6731_12_1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265" name="Google Shape;2265;g13cad5c6731_12_18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cad5c6731_1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3cad5c6731_1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The aim of choosing a project based on Super Resolution was to investigate this set of techniques because of the wide range of possible solutions to real challenges that they can provide. Some examples could be the resolution improvement of images coming from satellites for future analysis or the enhancement of optical inspection processes used in many sectors like Aerospace, Electronics or FMCG.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Following our project advisor’s recommendations, the team decided to follow the GAN model run the implementation, which represented a great opportunity to learn more about this kind architectures. Training a GAN network is a nice challenge given the complexity of having to train 2 different networks competing with each to outperform and fool the system.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As mentioned previously, the idea of the project was to target a solution with potential appliance at business level.</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Pictures:</a:t>
            </a:r>
            <a:endParaRPr b="1" sz="1400" u="sng">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AOI Image: </a:t>
            </a:r>
            <a:r>
              <a:rPr lang="ca" sz="1400" u="sng">
                <a:solidFill>
                  <a:schemeClr val="hlink"/>
                </a:solidFill>
                <a:latin typeface="Calibri"/>
                <a:ea typeface="Calibri"/>
                <a:cs typeface="Calibri"/>
                <a:sym typeface="Calibri"/>
                <a:hlinkClick r:id="rId2"/>
              </a:rPr>
              <a:t>https://industry40.co.in/automated-visual-quality-inspection-using-ai-ml-in-manufacturing/</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Satellite Image: https://eos.com/products/landviewer/</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Example:</a:t>
            </a:r>
            <a:endParaRPr b="1" sz="1400" u="sng">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https://www.sipotek.net/wide-range-of-automated-visual-inspection-systems-working-by-high-resolution-and-high-speed-industrial-machine-vision-camera-system/</a:t>
            </a:r>
            <a:endParaRPr sz="1400">
              <a:solidFill>
                <a:schemeClr val="dk1"/>
              </a:solidFill>
              <a:latin typeface="Calibri"/>
              <a:ea typeface="Calibri"/>
              <a:cs typeface="Calibri"/>
              <a:sym typeface="Calibri"/>
            </a:endParaRPr>
          </a:p>
        </p:txBody>
      </p:sp>
      <p:sp>
        <p:nvSpPr>
          <p:cNvPr id="326" name="Google Shape;326;g13cad5c6731_12_1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13cad5c6731_12_18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9" name="Google Shape;2329;g13cad5c6731_12_1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330" name="Google Shape;2330;g13cad5c6731_12_18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13cad5c6731_12_19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7" name="Google Shape;2397;g13cad5c6731_12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398" name="Google Shape;2398;g13cad5c6731_12_19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3cad5ccbe7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5" name="Google Shape;2465;g13cad5ccbe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466" name="Google Shape;2466;g13cad5ccbe7_1_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13cad5ccbe7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2" name="Google Shape;2552;g13cad5ccbe7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553" name="Google Shape;2553;g13cad5ccbe7_1_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13cad5ccbe7_1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5" name="Google Shape;2635;g13cad5ccbe7_1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636" name="Google Shape;2636;g13cad5ccbe7_1_1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13cad5c6731_12_2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7" name="Google Shape;2717;g13cad5c6731_12_2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Char char="●"/>
            </a:pPr>
            <a:r>
              <a:t/>
            </a:r>
            <a:endParaRPr/>
          </a:p>
          <a:p>
            <a:pPr indent="-101600" lvl="0" marL="171450" rtl="0" algn="l">
              <a:lnSpc>
                <a:spcPct val="115000"/>
              </a:lnSpc>
              <a:spcBef>
                <a:spcPts val="0"/>
              </a:spcBef>
              <a:spcAft>
                <a:spcPts val="0"/>
              </a:spcAft>
              <a:buClr>
                <a:schemeClr val="dk1"/>
              </a:buClr>
              <a:buSzPts val="1100"/>
              <a:buNone/>
            </a:pPr>
            <a:r>
              <a:t/>
            </a:r>
            <a:endParaRPr sz="1200">
              <a:latin typeface="Ubuntu"/>
              <a:ea typeface="Ubuntu"/>
              <a:cs typeface="Ubuntu"/>
              <a:sym typeface="Ubuntu"/>
            </a:endParaRPr>
          </a:p>
        </p:txBody>
      </p:sp>
      <p:sp>
        <p:nvSpPr>
          <p:cNvPr id="2718" name="Google Shape;2718;g13cad5c6731_12_22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3cda1954be_1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1" name="Google Shape;2781;g13cda1954be_1_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t/>
            </a:r>
            <a:endParaRPr sz="1300">
              <a:latin typeface="Ubuntu"/>
              <a:ea typeface="Ubuntu"/>
              <a:cs typeface="Ubuntu"/>
              <a:sym typeface="Ubuntu"/>
            </a:endParaRPr>
          </a:p>
        </p:txBody>
      </p:sp>
      <p:sp>
        <p:nvSpPr>
          <p:cNvPr id="2782" name="Google Shape;2782;g13cda1954be_1_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13cda1954be_1_29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3" name="Google Shape;2853;g13cda1954be_1_290:notes"/>
          <p:cNvSpPr txBox="1"/>
          <p:nvPr>
            <p:ph idx="1" type="body"/>
          </p:nvPr>
        </p:nvSpPr>
        <p:spPr>
          <a:xfrm>
            <a:off x="685801" y="4343406"/>
            <a:ext cx="5486400" cy="4114805"/>
          </a:xfrm>
          <a:prstGeom prst="rect">
            <a:avLst/>
          </a:prstGeom>
          <a:noFill/>
          <a:ln>
            <a:noFill/>
          </a:ln>
        </p:spPr>
        <p:txBody>
          <a:bodyPr anchorCtr="0" anchor="t" bIns="96625" lIns="96625" spcFirstLastPara="1" rIns="96625" wrap="square" tIns="96625">
            <a:noAutofit/>
          </a:bodyPr>
          <a:lstStyle/>
          <a:p>
            <a:pPr indent="-181240" lvl="0" marL="181240" rtl="0" algn="l">
              <a:lnSpc>
                <a:spcPct val="115000"/>
              </a:lnSpc>
              <a:spcBef>
                <a:spcPts val="0"/>
              </a:spcBef>
              <a:spcAft>
                <a:spcPts val="0"/>
              </a:spcAft>
              <a:buClr>
                <a:schemeClr val="dk1"/>
              </a:buClr>
              <a:buSzPts val="1100"/>
              <a:buChar char="●"/>
            </a:pPr>
            <a:r>
              <a:t/>
            </a:r>
            <a:endParaRPr sz="1300">
              <a:latin typeface="Ubuntu"/>
              <a:ea typeface="Ubuntu"/>
              <a:cs typeface="Ubuntu"/>
              <a:sym typeface="Ubuntu"/>
            </a:endParaRPr>
          </a:p>
        </p:txBody>
      </p:sp>
      <p:sp>
        <p:nvSpPr>
          <p:cNvPr id="2854" name="Google Shape;2854;g13cda1954be_1_290:notes"/>
          <p:cNvSpPr txBox="1"/>
          <p:nvPr>
            <p:ph idx="12" type="sldNum"/>
          </p:nvPr>
        </p:nvSpPr>
        <p:spPr>
          <a:xfrm>
            <a:off x="0" y="0"/>
            <a:ext cx="3000000" cy="3000004"/>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None/>
            </a:pPr>
            <a:fld id="{00000000-1234-1234-1234-123412341234}" type="slidenum">
              <a:rPr b="0" i="0" lang="ca"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13cda1954be_7_0:notes"/>
          <p:cNvSpPr txBox="1"/>
          <p:nvPr>
            <p:ph idx="1" type="body"/>
          </p:nvPr>
        </p:nvSpPr>
        <p:spPr>
          <a:xfrm>
            <a:off x="685801" y="4343406"/>
            <a:ext cx="5486400" cy="411480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g13cda1954be_7_0:notes"/>
          <p:cNvSpPr/>
          <p:nvPr>
            <p:ph idx="2" type="sldImg"/>
          </p:nvPr>
        </p:nvSpPr>
        <p:spPr>
          <a:xfrm>
            <a:off x="91291" y="685838"/>
            <a:ext cx="6675419" cy="34291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cad5c6731_12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3cad5c6731_1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ca" sz="1400" u="sng">
                <a:solidFill>
                  <a:schemeClr val="dk1"/>
                </a:solidFill>
                <a:latin typeface="Calibri"/>
                <a:ea typeface="Calibri"/>
                <a:cs typeface="Calibri"/>
                <a:sym typeface="Calibri"/>
              </a:rPr>
              <a:t>Text</a:t>
            </a:r>
            <a:endParaRPr b="1" sz="1400" u="sng">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The first methods that targeted an increase the resolution of an image, where based on different possible interpolation methods estimating values of the unknown pixels using the ones at their surroundings.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Later on, the introduction of Convolutional neural networks using a Classifier and the feature extractor allowed first image-to-image mapping model for Super Resolution, the SRCNN.</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Afterwards, the SRCNN inspired the creation of new architectures that included different updates and improved accuracy:</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Resnet: use of skip connections.</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Replacement of simple convolutions by residual blocks</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Learnable Upsampling methods like Sub-Pixel convolution instead of interpolations..</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Some time later, the introduction of the Perceptual loss, which is a mean of all MSE of each pixel (Target Real HR Image VS Output), as Loss function instead of using directly the MSE error proved to be a right choice as it reduced over-smoothing improving the perceptual quality.</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lang="ca" sz="1400">
                <a:solidFill>
                  <a:schemeClr val="dk1"/>
                </a:solidFill>
                <a:latin typeface="Calibri"/>
                <a:ea typeface="Calibri"/>
                <a:cs typeface="Calibri"/>
                <a:sym typeface="Calibri"/>
              </a:rPr>
              <a:t>And finally the transition to GANs with:</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A Generator based on Resnet and Sub-Pixel Convolution that learns to create SR images and combines Perceptual Loss and Adversarial Loss inside its loss function.</a:t>
            </a:r>
            <a:endParaRPr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A Discriminator that learns to identify if an image is real or Fake.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a:solidFill>
                  <a:schemeClr val="dk1"/>
                </a:solidFill>
                <a:latin typeface="Calibri"/>
                <a:ea typeface="Calibri"/>
                <a:cs typeface="Calibri"/>
                <a:sym typeface="Calibri"/>
              </a:rPr>
              <a:t>Info Sources:</a:t>
            </a:r>
            <a:endParaRPr b="1" sz="1400">
              <a:solidFill>
                <a:schemeClr val="dk1"/>
              </a:solidFill>
              <a:latin typeface="Calibri"/>
              <a:ea typeface="Calibri"/>
              <a:cs typeface="Calibri"/>
              <a:sym typeface="Calibri"/>
            </a:endParaRPr>
          </a:p>
          <a:p>
            <a:pPr indent="-298450" lvl="0" marL="457200" rtl="0" algn="just">
              <a:lnSpc>
                <a:spcPct val="100000"/>
              </a:lnSpc>
              <a:spcBef>
                <a:spcPts val="0"/>
              </a:spcBef>
              <a:spcAft>
                <a:spcPts val="0"/>
              </a:spcAft>
              <a:buSzPts val="1100"/>
              <a:buChar char="●"/>
            </a:pPr>
            <a:r>
              <a:rPr lang="ca" sz="1400">
                <a:solidFill>
                  <a:schemeClr val="dk1"/>
                </a:solidFill>
                <a:latin typeface="Calibri"/>
                <a:ea typeface="Calibri"/>
                <a:cs typeface="Calibri"/>
                <a:sym typeface="Calibri"/>
              </a:rPr>
              <a:t>https://towardsdatascience.com/an-evolution-in-single-image-super-resolution-using-deep-learning-66f0adfb2d6b</a:t>
            </a:r>
            <a:endParaRPr/>
          </a:p>
          <a:p>
            <a:pPr indent="-298450" lvl="0" marL="457200" rtl="0" algn="just">
              <a:lnSpc>
                <a:spcPct val="100000"/>
              </a:lnSpc>
              <a:spcBef>
                <a:spcPts val="0"/>
              </a:spcBef>
              <a:spcAft>
                <a:spcPts val="0"/>
              </a:spcAft>
              <a:buSzPts val="1100"/>
              <a:buChar char="●"/>
            </a:pPr>
            <a:r>
              <a:rPr lang="ca" sz="1400">
                <a:solidFill>
                  <a:schemeClr val="dk1"/>
                </a:solidFill>
                <a:latin typeface="Calibri"/>
                <a:ea typeface="Calibri"/>
                <a:cs typeface="Calibri"/>
                <a:sym typeface="Calibri"/>
              </a:rPr>
              <a:t>https://www.synopsys.com/designware-ip/technical-bulletin/super-resolution-with-arc-ev.html</a:t>
            </a:r>
            <a:endParaRPr/>
          </a:p>
          <a:p>
            <a:pPr indent="0" lvl="0" marL="0" rtl="0" algn="just">
              <a:lnSpc>
                <a:spcPct val="100000"/>
              </a:lnSpc>
              <a:spcBef>
                <a:spcPts val="0"/>
              </a:spcBef>
              <a:spcAft>
                <a:spcPts val="0"/>
              </a:spcAft>
              <a:buSzPts val="1100"/>
              <a:buNone/>
            </a:pPr>
            <a:r>
              <a:t/>
            </a:r>
            <a:endParaRPr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100"/>
              <a:buNone/>
            </a:pPr>
            <a:r>
              <a:rPr b="1" lang="ca" sz="1400">
                <a:solidFill>
                  <a:schemeClr val="dk1"/>
                </a:solidFill>
                <a:latin typeface="Calibri"/>
                <a:ea typeface="Calibri"/>
                <a:cs typeface="Calibri"/>
                <a:sym typeface="Calibri"/>
              </a:rPr>
              <a:t>Pictures:</a:t>
            </a:r>
            <a:endParaRPr b="1" sz="1400">
              <a:solidFill>
                <a:schemeClr val="dk1"/>
              </a:solidFill>
              <a:latin typeface="Calibri"/>
              <a:ea typeface="Calibri"/>
              <a:cs typeface="Calibri"/>
              <a:sym typeface="Calibri"/>
            </a:endParaRPr>
          </a:p>
          <a:p>
            <a:pPr indent="-317500" lvl="0" marL="457200" rtl="0" algn="just">
              <a:lnSpc>
                <a:spcPct val="100000"/>
              </a:lnSpc>
              <a:spcBef>
                <a:spcPts val="0"/>
              </a:spcBef>
              <a:spcAft>
                <a:spcPts val="0"/>
              </a:spcAft>
              <a:buClr>
                <a:schemeClr val="dk1"/>
              </a:buClr>
              <a:buSzPts val="1400"/>
              <a:buFont typeface="Calibri"/>
              <a:buChar char="●"/>
            </a:pPr>
            <a:r>
              <a:rPr lang="ca" sz="1400">
                <a:solidFill>
                  <a:schemeClr val="dk1"/>
                </a:solidFill>
                <a:latin typeface="Calibri"/>
                <a:ea typeface="Calibri"/>
                <a:cs typeface="Calibri"/>
                <a:sym typeface="Calibri"/>
              </a:rPr>
              <a:t>https://zzutk.github.io/SRNTT-Project-Page/</a:t>
            </a:r>
            <a:endParaRPr/>
          </a:p>
        </p:txBody>
      </p:sp>
      <p:sp>
        <p:nvSpPr>
          <p:cNvPr id="411" name="Google Shape;411;g13cad5c6731_12_2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cad5c6731_12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3cad5c6731_12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520" name="Google Shape;520;g13cad5c6731_12_3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cad5c6731_12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3cad5c6731_12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633" name="Google Shape;633;g13cad5c6731_12_4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cad5c6731_12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3cad5c6731_12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697" name="Google Shape;697;g13cad5c6731_12_49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cad5c6731_12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3cad5c6731_12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M1 -  11/05: Project preparation completed (100%)</a:t>
            </a:r>
            <a:endParaRPr sz="12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latin typeface="Ubuntu"/>
                <a:ea typeface="Ubuntu"/>
                <a:cs typeface="Ubuntu"/>
                <a:sym typeface="Ubuntu"/>
              </a:rPr>
              <a:t>Milestone M2 - 24/05: </a:t>
            </a:r>
            <a:r>
              <a:rPr lang="ca" sz="1200">
                <a:solidFill>
                  <a:schemeClr val="dk1"/>
                </a:solidFill>
                <a:latin typeface="Ubuntu"/>
                <a:ea typeface="Ubuntu"/>
                <a:cs typeface="Ubuntu"/>
                <a:sym typeface="Ubuntu"/>
              </a:rPr>
              <a:t>Dataset preparation and loading ready (90%)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M3 - 12/05: First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M4 - 19/06: Visualize first metrics of model training (0%)</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ca" sz="1200">
                <a:solidFill>
                  <a:schemeClr val="dk1"/>
                </a:solidFill>
                <a:latin typeface="Ubuntu"/>
                <a:ea typeface="Ubuntu"/>
                <a:cs typeface="Ubuntu"/>
                <a:sym typeface="Ubuntu"/>
              </a:rPr>
              <a:t>Milestone M5 - 10/07: Final project review and conclusions (0%)</a:t>
            </a:r>
            <a:endParaRPr sz="1200">
              <a:solidFill>
                <a:schemeClr val="dk1"/>
              </a:solidFill>
              <a:latin typeface="Ubuntu"/>
              <a:ea typeface="Ubuntu"/>
              <a:cs typeface="Ubuntu"/>
              <a:sym typeface="Ubuntu"/>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Ubuntu"/>
              <a:ea typeface="Ubuntu"/>
              <a:cs typeface="Ubuntu"/>
              <a:sym typeface="Ubuntu"/>
            </a:endParaRPr>
          </a:p>
        </p:txBody>
      </p:sp>
      <p:sp>
        <p:nvSpPr>
          <p:cNvPr id="762" name="Google Shape;762;g13cad5c6731_12_5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cad5c6731_12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3cad5c6731_12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ca" sz="1200" u="sng">
                <a:latin typeface="Ubuntu"/>
                <a:ea typeface="Ubuntu"/>
                <a:cs typeface="Ubuntu"/>
                <a:sym typeface="Ubuntu"/>
              </a:rPr>
              <a:t>Notes</a:t>
            </a:r>
            <a:endParaRPr b="1" sz="1200" u="sng">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2K Resolution: At least one of the axes contains 2K pixels.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used mainly bicubic interpolation and unknown method at downscaling to obtain the degradations</a:t>
            </a:r>
            <a:endParaRPr sz="1200">
              <a:latin typeface="Ubuntu"/>
              <a:ea typeface="Ubuntu"/>
              <a:cs typeface="Ubuntu"/>
              <a:sym typeface="Ubuntu"/>
            </a:endParaRPr>
          </a:p>
          <a:p>
            <a:pPr indent="-304800" lvl="0" marL="457200" rtl="0" algn="l">
              <a:lnSpc>
                <a:spcPct val="115000"/>
              </a:lnSpc>
              <a:spcBef>
                <a:spcPts val="0"/>
              </a:spcBef>
              <a:spcAft>
                <a:spcPts val="0"/>
              </a:spcAft>
              <a:buSzPts val="1200"/>
              <a:buFont typeface="Ubuntu"/>
              <a:buChar char="●"/>
            </a:pPr>
            <a:r>
              <a:rPr lang="ca" sz="1200">
                <a:latin typeface="Ubuntu"/>
                <a:ea typeface="Ubuntu"/>
                <a:cs typeface="Ubuntu"/>
                <a:sym typeface="Ubuntu"/>
              </a:rPr>
              <a:t>DIV2K testing images not possible to download.</a:t>
            </a:r>
            <a:endParaRPr sz="1200">
              <a:latin typeface="Ubuntu"/>
              <a:ea typeface="Ubuntu"/>
              <a:cs typeface="Ubuntu"/>
              <a:sym typeface="Ubuntu"/>
            </a:endParaRPr>
          </a:p>
          <a:p>
            <a:pPr indent="0" lvl="0" marL="0" rtl="0" algn="l">
              <a:lnSpc>
                <a:spcPct val="115000"/>
              </a:lnSpc>
              <a:spcBef>
                <a:spcPts val="0"/>
              </a:spcBef>
              <a:spcAft>
                <a:spcPts val="0"/>
              </a:spcAft>
              <a:buSzPts val="1100"/>
              <a:buNone/>
            </a:pPr>
            <a:r>
              <a:rPr b="1" lang="ca" sz="1200" u="sng">
                <a:latin typeface="Ubuntu"/>
                <a:ea typeface="Ubuntu"/>
                <a:cs typeface="Ubuntu"/>
                <a:sym typeface="Ubuntu"/>
              </a:rPr>
              <a:t>Links:</a:t>
            </a:r>
            <a:endParaRPr b="1" sz="1200" u="sng">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BSDS500: </a:t>
            </a:r>
            <a:r>
              <a:rPr lang="ca" sz="1200" u="sng">
                <a:solidFill>
                  <a:schemeClr val="hlink"/>
                </a:solidFill>
                <a:latin typeface="Ubuntu"/>
                <a:ea typeface="Ubuntu"/>
                <a:cs typeface="Ubuntu"/>
                <a:sym typeface="Ubuntu"/>
                <a:hlinkClick r:id="rId2"/>
              </a:rPr>
              <a:t>https://www2.eecs.berkeley.edu/Research/Projects/CS/vision/grouping/resources.html#bsds500</a:t>
            </a:r>
            <a:endParaRPr sz="1200">
              <a:latin typeface="Ubuntu"/>
              <a:ea typeface="Ubuntu"/>
              <a:cs typeface="Ubuntu"/>
              <a:sym typeface="Ubuntu"/>
            </a:endParaRPr>
          </a:p>
          <a:p>
            <a:pPr indent="-171450" lvl="0" marL="171450" rtl="0" algn="l">
              <a:lnSpc>
                <a:spcPct val="115000"/>
              </a:lnSpc>
              <a:spcBef>
                <a:spcPts val="0"/>
              </a:spcBef>
              <a:spcAft>
                <a:spcPts val="0"/>
              </a:spcAft>
              <a:buSzPts val="1200"/>
              <a:buFont typeface="Ubuntu"/>
              <a:buChar char="●"/>
            </a:pPr>
            <a:r>
              <a:rPr lang="ca" sz="1200">
                <a:latin typeface="Ubuntu"/>
                <a:ea typeface="Ubuntu"/>
                <a:cs typeface="Ubuntu"/>
                <a:sym typeface="Ubuntu"/>
              </a:rPr>
              <a:t>BSDS500(2): </a:t>
            </a:r>
            <a:r>
              <a:rPr lang="ca" sz="1200" u="sng">
                <a:solidFill>
                  <a:schemeClr val="hlink"/>
                </a:solidFill>
                <a:latin typeface="Ubuntu"/>
                <a:ea typeface="Ubuntu"/>
                <a:cs typeface="Ubuntu"/>
                <a:sym typeface="Ubuntu"/>
                <a:hlinkClick r:id="rId3"/>
              </a:rPr>
              <a:t>https://people.ee.ethz.ch/~timofter/publications/Agustsson-CVPRW-2017.pdf</a:t>
            </a:r>
            <a:endParaRPr sz="1200">
              <a:latin typeface="Ubuntu"/>
              <a:ea typeface="Ubuntu"/>
              <a:cs typeface="Ubuntu"/>
              <a:sym typeface="Ubuntu"/>
            </a:endParaRPr>
          </a:p>
          <a:p>
            <a:pPr indent="0" lvl="0" marL="457200" rtl="0" algn="l">
              <a:lnSpc>
                <a:spcPct val="115000"/>
              </a:lnSpc>
              <a:spcBef>
                <a:spcPts val="0"/>
              </a:spcBef>
              <a:spcAft>
                <a:spcPts val="0"/>
              </a:spcAft>
              <a:buSzPts val="1100"/>
              <a:buNone/>
            </a:pPr>
            <a:r>
              <a:t/>
            </a:r>
            <a:endParaRPr sz="1200">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latin typeface="Ubuntu"/>
                <a:ea typeface="Ubuntu"/>
                <a:cs typeface="Ubuntu"/>
                <a:sym typeface="Ubuntu"/>
              </a:rPr>
              <a:t>DIV2K: </a:t>
            </a:r>
            <a:r>
              <a:rPr lang="ca" sz="1200" u="sng">
                <a:solidFill>
                  <a:schemeClr val="hlink"/>
                </a:solidFill>
                <a:latin typeface="Ubuntu"/>
                <a:ea typeface="Ubuntu"/>
                <a:cs typeface="Ubuntu"/>
                <a:sym typeface="Ubuntu"/>
                <a:hlinkClick r:id="rId4"/>
              </a:rPr>
              <a:t>https://data.vision.ee.ethz.ch/cvl/DIV2K/</a:t>
            </a:r>
            <a:endParaRPr sz="1200">
              <a:solidFill>
                <a:schemeClr val="dk1"/>
              </a:solidFill>
              <a:latin typeface="Ubuntu"/>
              <a:ea typeface="Ubuntu"/>
              <a:cs typeface="Ubuntu"/>
              <a:sym typeface="Ubuntu"/>
            </a:endParaRPr>
          </a:p>
          <a:p>
            <a:pPr indent="-171450" lvl="0" marL="171450" rtl="0" algn="l">
              <a:lnSpc>
                <a:spcPct val="115000"/>
              </a:lnSpc>
              <a:spcBef>
                <a:spcPts val="0"/>
              </a:spcBef>
              <a:spcAft>
                <a:spcPts val="0"/>
              </a:spcAft>
              <a:buClr>
                <a:schemeClr val="dk1"/>
              </a:buClr>
              <a:buSzPts val="1100"/>
              <a:buChar char="●"/>
            </a:pPr>
            <a:r>
              <a:rPr lang="ca" sz="1200">
                <a:solidFill>
                  <a:schemeClr val="dk1"/>
                </a:solidFill>
                <a:latin typeface="Ubuntu"/>
                <a:ea typeface="Ubuntu"/>
                <a:cs typeface="Ubuntu"/>
                <a:sym typeface="Ubuntu"/>
              </a:rPr>
              <a:t>DIV2K(2): </a:t>
            </a:r>
            <a:r>
              <a:rPr lang="ca" sz="1200" u="sng">
                <a:solidFill>
                  <a:schemeClr val="hlink"/>
                </a:solidFill>
                <a:latin typeface="Ubuntu"/>
                <a:ea typeface="Ubuntu"/>
                <a:cs typeface="Ubuntu"/>
                <a:sym typeface="Ubuntu"/>
                <a:hlinkClick r:id="rId5"/>
              </a:rPr>
              <a:t>https://paperswithcode.com/dataset/div2k</a:t>
            </a:r>
            <a:endParaRPr sz="1200">
              <a:latin typeface="Ubuntu"/>
              <a:ea typeface="Ubuntu"/>
              <a:cs typeface="Ubuntu"/>
              <a:sym typeface="Ubuntu"/>
            </a:endParaRPr>
          </a:p>
        </p:txBody>
      </p:sp>
      <p:sp>
        <p:nvSpPr>
          <p:cNvPr id="828" name="Google Shape;828;g13cad5c6731_12_6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c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hyperlink" Target="mailto:amaia.salvador@upc.edu" TargetMode="External"/><Relationship Id="rId5"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4076850" y="1573900"/>
            <a:ext cx="4755300" cy="122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Ubuntu"/>
              <a:buNone/>
              <a:defRPr sz="3600">
                <a:latin typeface="Ubuntu"/>
                <a:ea typeface="Ubuntu"/>
                <a:cs typeface="Ubuntu"/>
                <a:sym typeface="Ubuntu"/>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4076850" y="1044175"/>
            <a:ext cx="4755300" cy="47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Font typeface="Ubuntu"/>
              <a:buNone/>
              <a:defRPr>
                <a:solidFill>
                  <a:srgbClr val="000000"/>
                </a:solidFill>
                <a:latin typeface="Ubuntu"/>
                <a:ea typeface="Ubuntu"/>
                <a:cs typeface="Ubuntu"/>
                <a:sym typeface="Ubuntu"/>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pic>
        <p:nvPicPr>
          <p:cNvPr id="58" name="Google Shape;58;p14"/>
          <p:cNvPicPr preferRelativeResize="0"/>
          <p:nvPr/>
        </p:nvPicPr>
        <p:blipFill rotWithShape="1">
          <a:blip r:embed="rId2">
            <a:alphaModFix/>
          </a:blip>
          <a:srcRect b="0" l="0" r="0" t="0"/>
          <a:stretch/>
        </p:blipFill>
        <p:spPr>
          <a:xfrm>
            <a:off x="150" y="650100"/>
            <a:ext cx="3843299" cy="38432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Ubuntu"/>
              <a:buNone/>
              <a:defRPr sz="3600">
                <a:latin typeface="Ubuntu"/>
                <a:ea typeface="Ubuntu"/>
                <a:cs typeface="Ubuntu"/>
                <a:sym typeface="Ubuntu"/>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3A81BA"/>
              </a:buClr>
              <a:buSzPts val="4800"/>
              <a:buFont typeface="Ubuntu"/>
              <a:buNone/>
              <a:defRPr sz="4800">
                <a:solidFill>
                  <a:srgbClr val="3A81BA"/>
                </a:solidFill>
                <a:latin typeface="Ubuntu"/>
                <a:ea typeface="Ubuntu"/>
                <a:cs typeface="Ubuntu"/>
                <a:sym typeface="Ubuntu"/>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A81BA"/>
              </a:buClr>
              <a:buSzPts val="2800"/>
              <a:buFont typeface="Ubuntu"/>
              <a:buNone/>
              <a:defRPr>
                <a:solidFill>
                  <a:srgbClr val="3A81BA"/>
                </a:solidFill>
                <a:latin typeface="Ubuntu"/>
                <a:ea typeface="Ubuntu"/>
                <a:cs typeface="Ubuntu"/>
                <a:sym typeface="Ubuntu"/>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5" name="Google Shape;75;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A81BA"/>
              </a:buClr>
              <a:buSzPts val="2400"/>
              <a:buFont typeface="Ubuntu"/>
              <a:buNone/>
              <a:defRPr sz="2400">
                <a:solidFill>
                  <a:srgbClr val="3A81BA"/>
                </a:solidFill>
                <a:latin typeface="Ubuntu"/>
                <a:ea typeface="Ubuntu"/>
                <a:cs typeface="Ubuntu"/>
                <a:sym typeface="Ubuntu"/>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DL">
  <p:cSld name="TITLE_1">
    <p:bg>
      <p:bgPr>
        <a:solidFill>
          <a:srgbClr val="ECF0F1"/>
        </a:solidFill>
      </p:bgPr>
    </p:bg>
    <p:spTree>
      <p:nvGrpSpPr>
        <p:cNvPr id="96" name="Shape 96"/>
        <p:cNvGrpSpPr/>
        <p:nvPr/>
      </p:nvGrpSpPr>
      <p:grpSpPr>
        <a:xfrm>
          <a:off x="0" y="0"/>
          <a:ext cx="0" cy="0"/>
          <a:chOff x="0" y="0"/>
          <a:chExt cx="0" cy="0"/>
        </a:xfrm>
      </p:grpSpPr>
      <p:sp>
        <p:nvSpPr>
          <p:cNvPr id="97" name="Google Shape;97;p25"/>
          <p:cNvSpPr/>
          <p:nvPr/>
        </p:nvSpPr>
        <p:spPr>
          <a:xfrm>
            <a:off x="-19425" y="0"/>
            <a:ext cx="2672400" cy="51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txBox="1"/>
          <p:nvPr>
            <p:ph type="ctrTitle"/>
          </p:nvPr>
        </p:nvSpPr>
        <p:spPr>
          <a:xfrm>
            <a:off x="3005250" y="1593650"/>
            <a:ext cx="5750100" cy="164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Ubuntu"/>
              <a:buNone/>
              <a:defRPr sz="3000">
                <a:latin typeface="Ubuntu"/>
                <a:ea typeface="Ubuntu"/>
                <a:cs typeface="Ubuntu"/>
                <a:sym typeface="Ubuntu"/>
              </a:defRPr>
            </a:lvl2pPr>
            <a:lvl3pPr lvl="2" algn="ctr">
              <a:lnSpc>
                <a:spcPct val="100000"/>
              </a:lnSpc>
              <a:spcBef>
                <a:spcPts val="0"/>
              </a:spcBef>
              <a:spcAft>
                <a:spcPts val="0"/>
              </a:spcAft>
              <a:buSzPts val="3000"/>
              <a:buFont typeface="Ubuntu"/>
              <a:buNone/>
              <a:defRPr sz="3000">
                <a:latin typeface="Ubuntu"/>
                <a:ea typeface="Ubuntu"/>
                <a:cs typeface="Ubuntu"/>
                <a:sym typeface="Ubuntu"/>
              </a:defRPr>
            </a:lvl3pPr>
            <a:lvl4pPr lvl="3" algn="ctr">
              <a:lnSpc>
                <a:spcPct val="100000"/>
              </a:lnSpc>
              <a:spcBef>
                <a:spcPts val="0"/>
              </a:spcBef>
              <a:spcAft>
                <a:spcPts val="0"/>
              </a:spcAft>
              <a:buSzPts val="3000"/>
              <a:buFont typeface="Ubuntu"/>
              <a:buNone/>
              <a:defRPr sz="3000">
                <a:latin typeface="Ubuntu"/>
                <a:ea typeface="Ubuntu"/>
                <a:cs typeface="Ubuntu"/>
                <a:sym typeface="Ubuntu"/>
              </a:defRPr>
            </a:lvl4pPr>
            <a:lvl5pPr lvl="4" algn="ctr">
              <a:lnSpc>
                <a:spcPct val="100000"/>
              </a:lnSpc>
              <a:spcBef>
                <a:spcPts val="0"/>
              </a:spcBef>
              <a:spcAft>
                <a:spcPts val="0"/>
              </a:spcAft>
              <a:buSzPts val="3000"/>
              <a:buFont typeface="Ubuntu"/>
              <a:buNone/>
              <a:defRPr sz="3000">
                <a:latin typeface="Ubuntu"/>
                <a:ea typeface="Ubuntu"/>
                <a:cs typeface="Ubuntu"/>
                <a:sym typeface="Ubuntu"/>
              </a:defRPr>
            </a:lvl5pPr>
            <a:lvl6pPr lvl="5" algn="ctr">
              <a:lnSpc>
                <a:spcPct val="100000"/>
              </a:lnSpc>
              <a:spcBef>
                <a:spcPts val="0"/>
              </a:spcBef>
              <a:spcAft>
                <a:spcPts val="0"/>
              </a:spcAft>
              <a:buSzPts val="3000"/>
              <a:buFont typeface="Ubuntu"/>
              <a:buNone/>
              <a:defRPr sz="3000">
                <a:latin typeface="Ubuntu"/>
                <a:ea typeface="Ubuntu"/>
                <a:cs typeface="Ubuntu"/>
                <a:sym typeface="Ubuntu"/>
              </a:defRPr>
            </a:lvl6pPr>
            <a:lvl7pPr lvl="6" algn="ctr">
              <a:lnSpc>
                <a:spcPct val="100000"/>
              </a:lnSpc>
              <a:spcBef>
                <a:spcPts val="0"/>
              </a:spcBef>
              <a:spcAft>
                <a:spcPts val="0"/>
              </a:spcAft>
              <a:buSzPts val="3000"/>
              <a:buFont typeface="Ubuntu"/>
              <a:buNone/>
              <a:defRPr sz="3000">
                <a:latin typeface="Ubuntu"/>
                <a:ea typeface="Ubuntu"/>
                <a:cs typeface="Ubuntu"/>
                <a:sym typeface="Ubuntu"/>
              </a:defRPr>
            </a:lvl7pPr>
            <a:lvl8pPr lvl="7" algn="ctr">
              <a:lnSpc>
                <a:spcPct val="100000"/>
              </a:lnSpc>
              <a:spcBef>
                <a:spcPts val="0"/>
              </a:spcBef>
              <a:spcAft>
                <a:spcPts val="0"/>
              </a:spcAft>
              <a:buSzPts val="3000"/>
              <a:buFont typeface="Ubuntu"/>
              <a:buNone/>
              <a:defRPr sz="3000">
                <a:latin typeface="Ubuntu"/>
                <a:ea typeface="Ubuntu"/>
                <a:cs typeface="Ubuntu"/>
                <a:sym typeface="Ubuntu"/>
              </a:defRPr>
            </a:lvl8pPr>
            <a:lvl9pPr lvl="8" algn="ctr">
              <a:lnSpc>
                <a:spcPct val="100000"/>
              </a:lnSpc>
              <a:spcBef>
                <a:spcPts val="0"/>
              </a:spcBef>
              <a:spcAft>
                <a:spcPts val="0"/>
              </a:spcAft>
              <a:buSzPts val="3000"/>
              <a:buFont typeface="Ubuntu"/>
              <a:buNone/>
              <a:defRPr sz="3000">
                <a:latin typeface="Ubuntu"/>
                <a:ea typeface="Ubuntu"/>
                <a:cs typeface="Ubuntu"/>
                <a:sym typeface="Ubuntu"/>
              </a:defRPr>
            </a:lvl9pPr>
          </a:lstStyle>
          <a:p/>
        </p:txBody>
      </p:sp>
      <p:sp>
        <p:nvSpPr>
          <p:cNvPr id="99" name="Google Shape;99;p25"/>
          <p:cNvSpPr txBox="1"/>
          <p:nvPr>
            <p:ph idx="1" type="subTitle"/>
          </p:nvPr>
        </p:nvSpPr>
        <p:spPr>
          <a:xfrm>
            <a:off x="3024685" y="485737"/>
            <a:ext cx="5467200" cy="115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pic>
        <p:nvPicPr>
          <p:cNvPr descr="Dcu-logo.png" id="101" name="Google Shape;101;p25"/>
          <p:cNvPicPr preferRelativeResize="0"/>
          <p:nvPr/>
        </p:nvPicPr>
        <p:blipFill rotWithShape="1">
          <a:blip r:embed="rId2">
            <a:alphaModFix/>
          </a:blip>
          <a:srcRect b="0" l="0" r="0" t="0"/>
          <a:stretch/>
        </p:blipFill>
        <p:spPr>
          <a:xfrm>
            <a:off x="824312" y="4161328"/>
            <a:ext cx="984925" cy="671975"/>
          </a:xfrm>
          <a:prstGeom prst="rect">
            <a:avLst/>
          </a:prstGeom>
          <a:noFill/>
          <a:ln>
            <a:noFill/>
          </a:ln>
        </p:spPr>
      </p:pic>
      <p:pic>
        <p:nvPicPr>
          <p:cNvPr id="102" name="Google Shape;102;p25"/>
          <p:cNvPicPr preferRelativeResize="0"/>
          <p:nvPr/>
        </p:nvPicPr>
        <p:blipFill rotWithShape="1">
          <a:blip r:embed="rId3">
            <a:alphaModFix/>
          </a:blip>
          <a:srcRect b="14622" l="0" r="27899" t="0"/>
          <a:stretch/>
        </p:blipFill>
        <p:spPr>
          <a:xfrm>
            <a:off x="533920" y="249718"/>
            <a:ext cx="1905227" cy="1156499"/>
          </a:xfrm>
          <a:prstGeom prst="rect">
            <a:avLst/>
          </a:prstGeom>
          <a:noFill/>
          <a:ln>
            <a:noFill/>
          </a:ln>
        </p:spPr>
      </p:pic>
      <p:grpSp>
        <p:nvGrpSpPr>
          <p:cNvPr id="103" name="Google Shape;103;p25"/>
          <p:cNvGrpSpPr/>
          <p:nvPr/>
        </p:nvGrpSpPr>
        <p:grpSpPr>
          <a:xfrm>
            <a:off x="4497741" y="3527597"/>
            <a:ext cx="2716200" cy="1529223"/>
            <a:chOff x="3902638" y="1807134"/>
            <a:chExt cx="2716200" cy="1529223"/>
          </a:xfrm>
        </p:grpSpPr>
        <p:sp>
          <p:nvSpPr>
            <p:cNvPr id="104" name="Google Shape;104;p25"/>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ca" sz="2000" u="none" cap="none" strike="noStrike">
                  <a:solidFill>
                    <a:srgbClr val="434343"/>
                  </a:solidFill>
                  <a:latin typeface="Ubuntu"/>
                  <a:ea typeface="Ubuntu"/>
                  <a:cs typeface="Ubuntu"/>
                  <a:sym typeface="Ubuntu"/>
                </a:rPr>
                <a:t>Amaia Salvador</a:t>
              </a:r>
              <a:endParaRPr b="0" i="0" sz="2000" u="none" cap="none" strike="noStrike">
                <a:solidFill>
                  <a:srgbClr val="434343"/>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000"/>
                <a:buFont typeface="Arial"/>
                <a:buNone/>
              </a:pPr>
              <a:r>
                <a:rPr b="0" i="0" lang="ca" sz="1000" u="sng" cap="none" strike="noStrike">
                  <a:solidFill>
                    <a:schemeClr val="hlink"/>
                  </a:solidFill>
                  <a:latin typeface="Ubuntu"/>
                  <a:ea typeface="Ubuntu"/>
                  <a:cs typeface="Ubuntu"/>
                  <a:sym typeface="Ubuntu"/>
                  <a:hlinkClick r:id="rId4"/>
                </a:rPr>
                <a:t>amaia.salvador@upc.edu</a:t>
              </a:r>
              <a:r>
                <a:rPr b="0" i="0" lang="ca" sz="1000" u="none" cap="none" strike="noStrike">
                  <a:solidFill>
                    <a:srgbClr val="78909C"/>
                  </a:solidFill>
                  <a:latin typeface="Ubuntu"/>
                  <a:ea typeface="Ubuntu"/>
                  <a:cs typeface="Ubuntu"/>
                  <a:sym typeface="Ubuntu"/>
                </a:rPr>
                <a:t>	</a:t>
              </a:r>
              <a:endParaRPr b="0" i="0" sz="1000" u="none" cap="none" strike="noStrike">
                <a:solidFill>
                  <a:srgbClr val="78909C"/>
                </a:solidFill>
                <a:latin typeface="Ubuntu"/>
                <a:ea typeface="Ubuntu"/>
                <a:cs typeface="Ubuntu"/>
                <a:sym typeface="Ubuntu"/>
              </a:endParaRPr>
            </a:p>
          </p:txBody>
        </p:sp>
        <p:sp>
          <p:nvSpPr>
            <p:cNvPr id="105" name="Google Shape;105;p25"/>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ca" sz="1400" u="none" cap="none" strike="noStrike">
                  <a:solidFill>
                    <a:srgbClr val="434343"/>
                  </a:solidFill>
                  <a:latin typeface="Ubuntu"/>
                  <a:ea typeface="Ubuntu"/>
                  <a:cs typeface="Ubuntu"/>
                  <a:sym typeface="Ubuntu"/>
                </a:rPr>
                <a:t>PhD Candidate</a:t>
              </a:r>
              <a:endParaRPr b="0" i="0" sz="1400" u="none" cap="none" strike="noStrike">
                <a:solidFill>
                  <a:srgbClr val="434343"/>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rPr b="0" i="0" lang="ca" sz="1000" u="none" cap="none" strike="noStrike">
                  <a:solidFill>
                    <a:srgbClr val="78909C"/>
                  </a:solidFill>
                  <a:latin typeface="Ubuntu"/>
                  <a:ea typeface="Ubuntu"/>
                  <a:cs typeface="Ubuntu"/>
                  <a:sym typeface="Ubuntu"/>
                </a:rPr>
                <a:t>Universitat Politècnica de Catalunya</a:t>
              </a:r>
              <a:endParaRPr b="0" i="0" sz="1000" u="none" cap="none" strike="noStrike">
                <a:solidFill>
                  <a:srgbClr val="78909C"/>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78909C"/>
                </a:solidFill>
                <a:latin typeface="Arial"/>
                <a:ea typeface="Arial"/>
                <a:cs typeface="Arial"/>
                <a:sym typeface="Arial"/>
              </a:endParaRPr>
            </a:p>
          </p:txBody>
        </p:sp>
      </p:grpSp>
      <p:sp>
        <p:nvSpPr>
          <p:cNvPr id="106" name="Google Shape;106;p25"/>
          <p:cNvSpPr txBox="1"/>
          <p:nvPr/>
        </p:nvSpPr>
        <p:spPr>
          <a:xfrm>
            <a:off x="272071" y="1675956"/>
            <a:ext cx="2128200" cy="203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ca" sz="2400" u="none" cap="none" strike="noStrike">
                <a:solidFill>
                  <a:srgbClr val="000000"/>
                </a:solidFill>
                <a:latin typeface="Proxima Nova"/>
                <a:ea typeface="Proxima Nova"/>
                <a:cs typeface="Proxima Nova"/>
                <a:sym typeface="Proxima Nova"/>
              </a:rPr>
              <a:t>DEEP LEARNING WORKSHOP</a:t>
            </a:r>
            <a:endParaRPr b="0" i="0" sz="2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Proxima Nova"/>
                <a:ea typeface="Proxima Nova"/>
                <a:cs typeface="Proxima Nova"/>
                <a:sym typeface="Proxima Nova"/>
              </a:rPr>
              <a:t>Dublin City University</a:t>
            </a:r>
            <a:endParaRPr b="0" i="0" sz="18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rgbClr val="000000"/>
                </a:solidFill>
                <a:latin typeface="Proxima Nova"/>
                <a:ea typeface="Proxima Nova"/>
                <a:cs typeface="Proxima Nova"/>
                <a:sym typeface="Proxima Nova"/>
              </a:rPr>
              <a:t>27-28 April 2017</a:t>
            </a:r>
            <a:endParaRPr b="0" i="0" sz="2400" u="none" cap="none" strike="noStrike">
              <a:solidFill>
                <a:srgbClr val="000000"/>
              </a:solidFill>
              <a:latin typeface="Proxima Nova"/>
              <a:ea typeface="Proxima Nova"/>
              <a:cs typeface="Proxima Nova"/>
              <a:sym typeface="Proxima Nova"/>
            </a:endParaRPr>
          </a:p>
        </p:txBody>
      </p:sp>
      <p:pic>
        <p:nvPicPr>
          <p:cNvPr descr="amaia.jpg" id="107" name="Google Shape;107;p25"/>
          <p:cNvPicPr preferRelativeResize="0"/>
          <p:nvPr/>
        </p:nvPicPr>
        <p:blipFill rotWithShape="1">
          <a:blip r:embed="rId5">
            <a:alphaModFix/>
          </a:blip>
          <a:srcRect b="24466" l="0" r="0" t="3943"/>
          <a:stretch/>
        </p:blipFill>
        <p:spPr>
          <a:xfrm>
            <a:off x="3137625" y="3330700"/>
            <a:ext cx="1241201" cy="13325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4" name="Shape 114"/>
        <p:cNvGrpSpPr/>
        <p:nvPr/>
      </p:nvGrpSpPr>
      <p:grpSpPr>
        <a:xfrm>
          <a:off x="0" y="0"/>
          <a:ext cx="0" cy="0"/>
          <a:chOff x="0" y="0"/>
          <a:chExt cx="0" cy="0"/>
        </a:xfrm>
      </p:grpSpPr>
      <p:sp>
        <p:nvSpPr>
          <p:cNvPr id="115" name="Google Shape;11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0" name="Shape 120"/>
        <p:cNvGrpSpPr/>
        <p:nvPr/>
      </p:nvGrpSpPr>
      <p:grpSpPr>
        <a:xfrm>
          <a:off x="0" y="0"/>
          <a:ext cx="0" cy="0"/>
          <a:chOff x="0" y="0"/>
          <a:chExt cx="0" cy="0"/>
        </a:xfrm>
      </p:grpSpPr>
      <p:sp>
        <p:nvSpPr>
          <p:cNvPr id="121" name="Google Shape;121;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3" name="Google Shape;12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6" name="Shape 126"/>
        <p:cNvGrpSpPr/>
        <p:nvPr/>
      </p:nvGrpSpPr>
      <p:grpSpPr>
        <a:xfrm>
          <a:off x="0" y="0"/>
          <a:ext cx="0" cy="0"/>
          <a:chOff x="0" y="0"/>
          <a:chExt cx="0" cy="0"/>
        </a:xfrm>
      </p:grpSpPr>
      <p:sp>
        <p:nvSpPr>
          <p:cNvPr id="127" name="Google Shape;127;p2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2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9" name="Google Shape;129;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2" name="Shape 132"/>
        <p:cNvGrpSpPr/>
        <p:nvPr/>
      </p:nvGrpSpPr>
      <p:grpSpPr>
        <a:xfrm>
          <a:off x="0" y="0"/>
          <a:ext cx="0" cy="0"/>
          <a:chOff x="0" y="0"/>
          <a:chExt cx="0" cy="0"/>
        </a:xfrm>
      </p:grpSpPr>
      <p:sp>
        <p:nvSpPr>
          <p:cNvPr id="133" name="Google Shape;133;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3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3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9" name="Shape 139"/>
        <p:cNvGrpSpPr/>
        <p:nvPr/>
      </p:nvGrpSpPr>
      <p:grpSpPr>
        <a:xfrm>
          <a:off x="0" y="0"/>
          <a:ext cx="0" cy="0"/>
          <a:chOff x="0" y="0"/>
          <a:chExt cx="0" cy="0"/>
        </a:xfrm>
      </p:grpSpPr>
      <p:sp>
        <p:nvSpPr>
          <p:cNvPr id="140" name="Google Shape;140;p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2" name="Google Shape;142;p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4" name="Google Shape;144;p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8" name="Shape 148"/>
        <p:cNvGrpSpPr/>
        <p:nvPr/>
      </p:nvGrpSpPr>
      <p:grpSpPr>
        <a:xfrm>
          <a:off x="0" y="0"/>
          <a:ext cx="0" cy="0"/>
          <a:chOff x="0" y="0"/>
          <a:chExt cx="0" cy="0"/>
        </a:xfrm>
      </p:grpSpPr>
      <p:sp>
        <p:nvSpPr>
          <p:cNvPr id="149" name="Google Shape;149;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 name="Shape 153"/>
        <p:cNvGrpSpPr/>
        <p:nvPr/>
      </p:nvGrpSpPr>
      <p:grpSpPr>
        <a:xfrm>
          <a:off x="0" y="0"/>
          <a:ext cx="0" cy="0"/>
          <a:chOff x="0" y="0"/>
          <a:chExt cx="0" cy="0"/>
        </a:xfrm>
      </p:grpSpPr>
      <p:sp>
        <p:nvSpPr>
          <p:cNvPr id="154" name="Google Shape;154;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 name="Shape 157"/>
        <p:cNvGrpSpPr/>
        <p:nvPr/>
      </p:nvGrpSpPr>
      <p:grpSpPr>
        <a:xfrm>
          <a:off x="0" y="0"/>
          <a:ext cx="0" cy="0"/>
          <a:chOff x="0" y="0"/>
          <a:chExt cx="0" cy="0"/>
        </a:xfrm>
      </p:grpSpPr>
      <p:sp>
        <p:nvSpPr>
          <p:cNvPr id="158" name="Google Shape;158;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3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0" name="Google Shape;160;p3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1" name="Google Shape;161;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2" name="Google Shape;162;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4" name="Shape 164"/>
        <p:cNvGrpSpPr/>
        <p:nvPr/>
      </p:nvGrpSpPr>
      <p:grpSpPr>
        <a:xfrm>
          <a:off x="0" y="0"/>
          <a:ext cx="0" cy="0"/>
          <a:chOff x="0" y="0"/>
          <a:chExt cx="0" cy="0"/>
        </a:xfrm>
      </p:grpSpPr>
      <p:sp>
        <p:nvSpPr>
          <p:cNvPr id="165" name="Google Shape;165;p3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35"/>
          <p:cNvSpPr/>
          <p:nvPr>
            <p:ph idx="2" type="pic"/>
          </p:nvPr>
        </p:nvSpPr>
        <p:spPr>
          <a:xfrm>
            <a:off x="3887391" y="740569"/>
            <a:ext cx="4629150" cy="3655219"/>
          </a:xfrm>
          <a:prstGeom prst="rect">
            <a:avLst/>
          </a:prstGeom>
          <a:noFill/>
          <a:ln>
            <a:noFill/>
          </a:ln>
        </p:spPr>
      </p:sp>
      <p:sp>
        <p:nvSpPr>
          <p:cNvPr id="167" name="Google Shape;167;p3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8" name="Google Shape;168;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71" name="Shape 171"/>
        <p:cNvGrpSpPr/>
        <p:nvPr/>
      </p:nvGrpSpPr>
      <p:grpSpPr>
        <a:xfrm>
          <a:off x="0" y="0"/>
          <a:ext cx="0" cy="0"/>
          <a:chOff x="0" y="0"/>
          <a:chExt cx="0" cy="0"/>
        </a:xfrm>
      </p:grpSpPr>
      <p:sp>
        <p:nvSpPr>
          <p:cNvPr id="172" name="Google Shape;172;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6"/>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7" name="Shape 177"/>
        <p:cNvGrpSpPr/>
        <p:nvPr/>
      </p:nvGrpSpPr>
      <p:grpSpPr>
        <a:xfrm>
          <a:off x="0" y="0"/>
          <a:ext cx="0" cy="0"/>
          <a:chOff x="0" y="0"/>
          <a:chExt cx="0" cy="0"/>
        </a:xfrm>
      </p:grpSpPr>
      <p:sp>
        <p:nvSpPr>
          <p:cNvPr id="178" name="Google Shape;178;p37"/>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1.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980B9"/>
              </a:buClr>
              <a:buSzPts val="2800"/>
              <a:buFont typeface="Ubuntu"/>
              <a:buNone/>
              <a:defRPr b="0" i="0" sz="2800" u="none" cap="none" strike="noStrike">
                <a:solidFill>
                  <a:srgbClr val="2980B9"/>
                </a:solidFill>
                <a:latin typeface="Ubuntu"/>
                <a:ea typeface="Ubuntu"/>
                <a:cs typeface="Ubuntu"/>
                <a:sym typeface="Ubuntu"/>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2" name="Google Shape;112;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3" name="Google Shape;11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hyperlink" Target="https://github.com/AIDL-PROJ-2022" TargetMode="External"/><Relationship Id="rId5" Type="http://schemas.openxmlformats.org/officeDocument/2006/relationships/hyperlink" Target="https://github.com/AIDL-PROJ-2022/enhanced-srgan" TargetMode="External"/></Relationships>
</file>

<file path=ppt/slides/_rels/slide10.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image" Target="../media/image95.png"/><Relationship Id="rId21" Type="http://schemas.openxmlformats.org/officeDocument/2006/relationships/image" Target="../media/image90.png"/><Relationship Id="rId24" Type="http://schemas.openxmlformats.org/officeDocument/2006/relationships/image" Target="../media/image92.png"/><Relationship Id="rId23" Type="http://schemas.openxmlformats.org/officeDocument/2006/relationships/image" Target="../media/image93.png"/><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9.jpg"/><Relationship Id="rId4" Type="http://schemas.openxmlformats.org/officeDocument/2006/relationships/image" Target="../media/image33.jpg"/><Relationship Id="rId9" Type="http://schemas.openxmlformats.org/officeDocument/2006/relationships/image" Target="../media/image6.png"/><Relationship Id="rId26" Type="http://schemas.openxmlformats.org/officeDocument/2006/relationships/image" Target="../media/image99.png"/><Relationship Id="rId25" Type="http://schemas.openxmlformats.org/officeDocument/2006/relationships/image" Target="../media/image100.png"/><Relationship Id="rId28" Type="http://schemas.openxmlformats.org/officeDocument/2006/relationships/image" Target="../media/image101.png"/><Relationship Id="rId27" Type="http://schemas.openxmlformats.org/officeDocument/2006/relationships/image" Target="../media/image98.png"/><Relationship Id="rId5" Type="http://schemas.openxmlformats.org/officeDocument/2006/relationships/image" Target="../media/image31.jpg"/><Relationship Id="rId6" Type="http://schemas.openxmlformats.org/officeDocument/2006/relationships/image" Target="../media/image34.jpg"/><Relationship Id="rId29" Type="http://schemas.openxmlformats.org/officeDocument/2006/relationships/image" Target="../media/image111.png"/><Relationship Id="rId7" Type="http://schemas.openxmlformats.org/officeDocument/2006/relationships/image" Target="../media/image87.png"/><Relationship Id="rId8" Type="http://schemas.openxmlformats.org/officeDocument/2006/relationships/image" Target="../media/image10.png"/><Relationship Id="rId31" Type="http://schemas.openxmlformats.org/officeDocument/2006/relationships/image" Target="../media/image105.png"/><Relationship Id="rId30" Type="http://schemas.openxmlformats.org/officeDocument/2006/relationships/image" Target="../media/image102.png"/><Relationship Id="rId11" Type="http://schemas.openxmlformats.org/officeDocument/2006/relationships/image" Target="../media/image25.png"/><Relationship Id="rId33" Type="http://schemas.openxmlformats.org/officeDocument/2006/relationships/image" Target="../media/image103.png"/><Relationship Id="rId10" Type="http://schemas.openxmlformats.org/officeDocument/2006/relationships/image" Target="../media/image12.png"/><Relationship Id="rId32" Type="http://schemas.openxmlformats.org/officeDocument/2006/relationships/image" Target="../media/image121.png"/><Relationship Id="rId13" Type="http://schemas.openxmlformats.org/officeDocument/2006/relationships/image" Target="../media/image21.png"/><Relationship Id="rId35" Type="http://schemas.openxmlformats.org/officeDocument/2006/relationships/image" Target="../media/image110.png"/><Relationship Id="rId12" Type="http://schemas.openxmlformats.org/officeDocument/2006/relationships/image" Target="../media/image28.png"/><Relationship Id="rId34" Type="http://schemas.openxmlformats.org/officeDocument/2006/relationships/image" Target="../media/image119.png"/><Relationship Id="rId15" Type="http://schemas.openxmlformats.org/officeDocument/2006/relationships/image" Target="../media/image20.png"/><Relationship Id="rId37" Type="http://schemas.openxmlformats.org/officeDocument/2006/relationships/image" Target="../media/image109.png"/><Relationship Id="rId14" Type="http://schemas.openxmlformats.org/officeDocument/2006/relationships/image" Target="../media/image8.png"/><Relationship Id="rId36" Type="http://schemas.openxmlformats.org/officeDocument/2006/relationships/image" Target="../media/image120.png"/><Relationship Id="rId17" Type="http://schemas.openxmlformats.org/officeDocument/2006/relationships/image" Target="../media/image3.jpg"/><Relationship Id="rId39" Type="http://schemas.openxmlformats.org/officeDocument/2006/relationships/image" Target="../media/image36.png"/><Relationship Id="rId16" Type="http://schemas.openxmlformats.org/officeDocument/2006/relationships/image" Target="../media/image24.png"/><Relationship Id="rId38" Type="http://schemas.openxmlformats.org/officeDocument/2006/relationships/image" Target="../media/image14.png"/><Relationship Id="rId19" Type="http://schemas.openxmlformats.org/officeDocument/2006/relationships/image" Target="../media/image88.png"/><Relationship Id="rId18" Type="http://schemas.openxmlformats.org/officeDocument/2006/relationships/image" Target="../media/image17.png"/></Relationships>
</file>

<file path=ppt/slides/_rels/slide11.xml.rels><?xml version="1.0" encoding="UTF-8" standalone="yes"?><Relationships xmlns="http://schemas.openxmlformats.org/package/2006/relationships"><Relationship Id="rId20" Type="http://schemas.openxmlformats.org/officeDocument/2006/relationships/image" Target="../media/image108.png"/><Relationship Id="rId22" Type="http://schemas.openxmlformats.org/officeDocument/2006/relationships/image" Target="../media/image36.png"/><Relationship Id="rId21"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04.jpg"/><Relationship Id="rId4" Type="http://schemas.openxmlformats.org/officeDocument/2006/relationships/image" Target="../media/image114.jpg"/><Relationship Id="rId9" Type="http://schemas.openxmlformats.org/officeDocument/2006/relationships/image" Target="../media/image10.png"/><Relationship Id="rId5" Type="http://schemas.openxmlformats.org/officeDocument/2006/relationships/image" Target="../media/image33.jpg"/><Relationship Id="rId6" Type="http://schemas.openxmlformats.org/officeDocument/2006/relationships/image" Target="../media/image31.jpg"/><Relationship Id="rId7" Type="http://schemas.openxmlformats.org/officeDocument/2006/relationships/image" Target="../media/image34.jpg"/><Relationship Id="rId8" Type="http://schemas.openxmlformats.org/officeDocument/2006/relationships/image" Target="../media/image107.png"/><Relationship Id="rId11" Type="http://schemas.openxmlformats.org/officeDocument/2006/relationships/image" Target="../media/image12.png"/><Relationship Id="rId10" Type="http://schemas.openxmlformats.org/officeDocument/2006/relationships/image" Target="../media/image6.png"/><Relationship Id="rId13" Type="http://schemas.openxmlformats.org/officeDocument/2006/relationships/image" Target="../media/image28.png"/><Relationship Id="rId12" Type="http://schemas.openxmlformats.org/officeDocument/2006/relationships/image" Target="../media/image25.png"/><Relationship Id="rId15" Type="http://schemas.openxmlformats.org/officeDocument/2006/relationships/image" Target="../media/image15.png"/><Relationship Id="rId14" Type="http://schemas.openxmlformats.org/officeDocument/2006/relationships/image" Target="../media/image21.png"/><Relationship Id="rId17" Type="http://schemas.openxmlformats.org/officeDocument/2006/relationships/image" Target="../media/image24.png"/><Relationship Id="rId16" Type="http://schemas.openxmlformats.org/officeDocument/2006/relationships/image" Target="../media/image20.png"/><Relationship Id="rId19" Type="http://schemas.openxmlformats.org/officeDocument/2006/relationships/image" Target="../media/image17.png"/><Relationship Id="rId18" Type="http://schemas.openxmlformats.org/officeDocument/2006/relationships/image" Target="../media/image3.jpg"/></Relationships>
</file>

<file path=ppt/slides/_rels/slide12.xml.rels><?xml version="1.0" encoding="UTF-8" standalone="yes"?><Relationships xmlns="http://schemas.openxmlformats.org/package/2006/relationships"><Relationship Id="rId20" Type="http://schemas.openxmlformats.org/officeDocument/2006/relationships/image" Target="../media/image118.png"/><Relationship Id="rId22" Type="http://schemas.openxmlformats.org/officeDocument/2006/relationships/image" Target="../media/image36.png"/><Relationship Id="rId21"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04.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12.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28.pn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115.png"/><Relationship Id="rId18" Type="http://schemas.openxmlformats.org/officeDocument/2006/relationships/image" Target="../media/image17.png"/></Relationships>
</file>

<file path=ppt/slides/_rels/slide13.xml.rels><?xml version="1.0" encoding="UTF-8" standalone="yes"?><Relationships xmlns="http://schemas.openxmlformats.org/package/2006/relationships"><Relationship Id="rId20" Type="http://schemas.openxmlformats.org/officeDocument/2006/relationships/image" Target="../media/image17.png"/><Relationship Id="rId22" Type="http://schemas.openxmlformats.org/officeDocument/2006/relationships/image" Target="../media/image126.png"/><Relationship Id="rId21" Type="http://schemas.openxmlformats.org/officeDocument/2006/relationships/image" Target="../media/image127.png"/><Relationship Id="rId24" Type="http://schemas.openxmlformats.org/officeDocument/2006/relationships/image" Target="../media/image36.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04.jpg"/><Relationship Id="rId4" Type="http://schemas.openxmlformats.org/officeDocument/2006/relationships/image" Target="../media/image33.jpg"/><Relationship Id="rId9" Type="http://schemas.openxmlformats.org/officeDocument/2006/relationships/image" Target="../media/image122.gif"/><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12.png"/><Relationship Id="rId8" Type="http://schemas.openxmlformats.org/officeDocument/2006/relationships/image" Target="../media/image124.png"/><Relationship Id="rId11" Type="http://schemas.openxmlformats.org/officeDocument/2006/relationships/image" Target="../media/image6.png"/><Relationship Id="rId10" Type="http://schemas.openxmlformats.org/officeDocument/2006/relationships/image" Target="../media/image10.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8.png"/><Relationship Id="rId14" Type="http://schemas.openxmlformats.org/officeDocument/2006/relationships/image" Target="../media/image28.png"/><Relationship Id="rId17" Type="http://schemas.openxmlformats.org/officeDocument/2006/relationships/image" Target="../media/image20.png"/><Relationship Id="rId16" Type="http://schemas.openxmlformats.org/officeDocument/2006/relationships/image" Target="../media/image15.png"/><Relationship Id="rId19" Type="http://schemas.openxmlformats.org/officeDocument/2006/relationships/image" Target="../media/image3.jpg"/><Relationship Id="rId18" Type="http://schemas.openxmlformats.org/officeDocument/2006/relationships/image" Target="../media/image24.png"/></Relationships>
</file>

<file path=ppt/slides/_rels/slide14.xml.rels><?xml version="1.0" encoding="UTF-8" standalone="yes"?><Relationships xmlns="http://schemas.openxmlformats.org/package/2006/relationships"><Relationship Id="rId20" Type="http://schemas.openxmlformats.org/officeDocument/2006/relationships/image" Target="../media/image17.png"/><Relationship Id="rId22" Type="http://schemas.openxmlformats.org/officeDocument/2006/relationships/image" Target="../media/image36.png"/><Relationship Id="rId21" Type="http://schemas.openxmlformats.org/officeDocument/2006/relationships/image" Target="../media/image14.png"/><Relationship Id="rId24" Type="http://schemas.openxmlformats.org/officeDocument/2006/relationships/image" Target="../media/image145.png"/><Relationship Id="rId23" Type="http://schemas.openxmlformats.org/officeDocument/2006/relationships/image" Target="../media/image150.png"/><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04.jpg"/><Relationship Id="rId4" Type="http://schemas.openxmlformats.org/officeDocument/2006/relationships/image" Target="../media/image33.jpg"/><Relationship Id="rId9" Type="http://schemas.openxmlformats.org/officeDocument/2006/relationships/image" Target="../media/image122.gif"/><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12.png"/><Relationship Id="rId8" Type="http://schemas.openxmlformats.org/officeDocument/2006/relationships/image" Target="../media/image124.png"/><Relationship Id="rId11" Type="http://schemas.openxmlformats.org/officeDocument/2006/relationships/image" Target="../media/image6.png"/><Relationship Id="rId10" Type="http://schemas.openxmlformats.org/officeDocument/2006/relationships/image" Target="../media/image10.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8.png"/><Relationship Id="rId14" Type="http://schemas.openxmlformats.org/officeDocument/2006/relationships/image" Target="../media/image28.png"/><Relationship Id="rId17" Type="http://schemas.openxmlformats.org/officeDocument/2006/relationships/image" Target="../media/image20.png"/><Relationship Id="rId16" Type="http://schemas.openxmlformats.org/officeDocument/2006/relationships/image" Target="../media/image15.png"/><Relationship Id="rId19" Type="http://schemas.openxmlformats.org/officeDocument/2006/relationships/image" Target="../media/image3.jpg"/><Relationship Id="rId18" Type="http://schemas.openxmlformats.org/officeDocument/2006/relationships/image" Target="../media/image24.png"/></Relationships>
</file>

<file path=ppt/slides/_rels/slide15.xml.rels><?xml version="1.0" encoding="UTF-8" standalone="yes"?><Relationships xmlns="http://schemas.openxmlformats.org/package/2006/relationships"><Relationship Id="rId20" Type="http://schemas.openxmlformats.org/officeDocument/2006/relationships/image" Target="../media/image17.png"/><Relationship Id="rId22" Type="http://schemas.openxmlformats.org/officeDocument/2006/relationships/image" Target="../media/image36.png"/><Relationship Id="rId21" Type="http://schemas.openxmlformats.org/officeDocument/2006/relationships/image" Target="../media/image14.png"/><Relationship Id="rId23" Type="http://schemas.openxmlformats.org/officeDocument/2006/relationships/image" Target="../media/image175.png"/><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4.jpg"/><Relationship Id="rId4" Type="http://schemas.openxmlformats.org/officeDocument/2006/relationships/image" Target="../media/image33.jpg"/><Relationship Id="rId9" Type="http://schemas.openxmlformats.org/officeDocument/2006/relationships/image" Target="../media/image122.gif"/><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12.png"/><Relationship Id="rId8" Type="http://schemas.openxmlformats.org/officeDocument/2006/relationships/image" Target="../media/image124.png"/><Relationship Id="rId11" Type="http://schemas.openxmlformats.org/officeDocument/2006/relationships/image" Target="../media/image6.png"/><Relationship Id="rId10" Type="http://schemas.openxmlformats.org/officeDocument/2006/relationships/image" Target="../media/image10.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8.png"/><Relationship Id="rId14" Type="http://schemas.openxmlformats.org/officeDocument/2006/relationships/image" Target="../media/image28.png"/><Relationship Id="rId17" Type="http://schemas.openxmlformats.org/officeDocument/2006/relationships/image" Target="../media/image20.png"/><Relationship Id="rId16" Type="http://schemas.openxmlformats.org/officeDocument/2006/relationships/image" Target="../media/image15.png"/><Relationship Id="rId19" Type="http://schemas.openxmlformats.org/officeDocument/2006/relationships/image" Target="../media/image3.jpg"/><Relationship Id="rId18" Type="http://schemas.openxmlformats.org/officeDocument/2006/relationships/image" Target="../media/image24.png"/></Relationships>
</file>

<file path=ppt/slides/_rels/slide16.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173.png"/><Relationship Id="rId21" Type="http://schemas.openxmlformats.org/officeDocument/2006/relationships/image" Target="../media/image24.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66.jpg"/><Relationship Id="rId4" Type="http://schemas.openxmlformats.org/officeDocument/2006/relationships/image" Target="../media/image33.jpg"/><Relationship Id="rId9" Type="http://schemas.openxmlformats.org/officeDocument/2006/relationships/image" Target="../media/image3.jp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2.gif"/><Relationship Id="rId8" Type="http://schemas.openxmlformats.org/officeDocument/2006/relationships/image" Target="../media/image169.png"/><Relationship Id="rId11" Type="http://schemas.openxmlformats.org/officeDocument/2006/relationships/image" Target="../media/image172.png"/><Relationship Id="rId10" Type="http://schemas.openxmlformats.org/officeDocument/2006/relationships/image" Target="../media/image17.png"/><Relationship Id="rId13" Type="http://schemas.openxmlformats.org/officeDocument/2006/relationships/image" Target="../media/image10.png"/><Relationship Id="rId12" Type="http://schemas.openxmlformats.org/officeDocument/2006/relationships/image" Target="../media/image170.png"/><Relationship Id="rId15" Type="http://schemas.openxmlformats.org/officeDocument/2006/relationships/image" Target="../media/image12.png"/><Relationship Id="rId14" Type="http://schemas.openxmlformats.org/officeDocument/2006/relationships/image" Target="../media/image6.png"/><Relationship Id="rId17" Type="http://schemas.openxmlformats.org/officeDocument/2006/relationships/image" Target="../media/image28.png"/><Relationship Id="rId16" Type="http://schemas.openxmlformats.org/officeDocument/2006/relationships/image" Target="../media/image25.png"/><Relationship Id="rId19" Type="http://schemas.openxmlformats.org/officeDocument/2006/relationships/image" Target="../media/image15.png"/><Relationship Id="rId18" Type="http://schemas.openxmlformats.org/officeDocument/2006/relationships/image" Target="../media/image8.png"/></Relationships>
</file>

<file path=ppt/slides/_rels/slide17.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15.png"/><Relationship Id="rId21" Type="http://schemas.openxmlformats.org/officeDocument/2006/relationships/image" Target="../media/image8.png"/><Relationship Id="rId24" Type="http://schemas.openxmlformats.org/officeDocument/2006/relationships/image" Target="../media/image24.png"/><Relationship Id="rId23"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66.jpg"/><Relationship Id="rId4" Type="http://schemas.openxmlformats.org/officeDocument/2006/relationships/image" Target="../media/image33.jpg"/><Relationship Id="rId9" Type="http://schemas.openxmlformats.org/officeDocument/2006/relationships/image" Target="../media/image3.jpg"/><Relationship Id="rId26" Type="http://schemas.openxmlformats.org/officeDocument/2006/relationships/image" Target="../media/image14.png"/><Relationship Id="rId25" Type="http://schemas.openxmlformats.org/officeDocument/2006/relationships/image" Target="../media/image173.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2.gif"/><Relationship Id="rId8" Type="http://schemas.openxmlformats.org/officeDocument/2006/relationships/image" Target="../media/image169.png"/><Relationship Id="rId11" Type="http://schemas.openxmlformats.org/officeDocument/2006/relationships/image" Target="../media/image184.png"/><Relationship Id="rId10" Type="http://schemas.openxmlformats.org/officeDocument/2006/relationships/image" Target="../media/image17.png"/><Relationship Id="rId13" Type="http://schemas.openxmlformats.org/officeDocument/2006/relationships/image" Target="../media/image179.png"/><Relationship Id="rId12" Type="http://schemas.openxmlformats.org/officeDocument/2006/relationships/hyperlink" Target="https://github.com/AIDL-PROJ-2022/enhanced-srgan/blob/main/assets/relativistic_gan.png" TargetMode="External"/><Relationship Id="rId15" Type="http://schemas.openxmlformats.org/officeDocument/2006/relationships/image" Target="../media/image186.png"/><Relationship Id="rId14" Type="http://schemas.openxmlformats.org/officeDocument/2006/relationships/image" Target="../media/image177.png"/><Relationship Id="rId17" Type="http://schemas.openxmlformats.org/officeDocument/2006/relationships/image" Target="../media/image6.png"/><Relationship Id="rId16" Type="http://schemas.openxmlformats.org/officeDocument/2006/relationships/image" Target="../media/image10.png"/><Relationship Id="rId19" Type="http://schemas.openxmlformats.org/officeDocument/2006/relationships/image" Target="../media/image25.png"/><Relationship Id="rId18" Type="http://schemas.openxmlformats.org/officeDocument/2006/relationships/image" Target="../media/image12.png"/></Relationships>
</file>

<file path=ppt/slides/_rels/slide18.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173.png"/><Relationship Id="rId21" Type="http://schemas.openxmlformats.org/officeDocument/2006/relationships/image" Target="../media/image24.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66.jpg"/><Relationship Id="rId4" Type="http://schemas.openxmlformats.org/officeDocument/2006/relationships/image" Target="../media/image33.jpg"/><Relationship Id="rId9" Type="http://schemas.openxmlformats.org/officeDocument/2006/relationships/image" Target="../media/image3.jp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2.gif"/><Relationship Id="rId8" Type="http://schemas.openxmlformats.org/officeDocument/2006/relationships/image" Target="../media/image169.png"/><Relationship Id="rId11" Type="http://schemas.openxmlformats.org/officeDocument/2006/relationships/image" Target="../media/image182.png"/><Relationship Id="rId10" Type="http://schemas.openxmlformats.org/officeDocument/2006/relationships/image" Target="../media/image17.png"/><Relationship Id="rId13" Type="http://schemas.openxmlformats.org/officeDocument/2006/relationships/image" Target="../media/image10.png"/><Relationship Id="rId12" Type="http://schemas.openxmlformats.org/officeDocument/2006/relationships/image" Target="../media/image183.png"/><Relationship Id="rId15" Type="http://schemas.openxmlformats.org/officeDocument/2006/relationships/image" Target="../media/image12.png"/><Relationship Id="rId14" Type="http://schemas.openxmlformats.org/officeDocument/2006/relationships/image" Target="../media/image6.png"/><Relationship Id="rId17" Type="http://schemas.openxmlformats.org/officeDocument/2006/relationships/image" Target="../media/image28.png"/><Relationship Id="rId16" Type="http://schemas.openxmlformats.org/officeDocument/2006/relationships/image" Target="../media/image25.png"/><Relationship Id="rId19" Type="http://schemas.openxmlformats.org/officeDocument/2006/relationships/image" Target="../media/image15.png"/><Relationship Id="rId18" Type="http://schemas.openxmlformats.org/officeDocument/2006/relationships/image" Target="../media/image8.png"/></Relationships>
</file>

<file path=ppt/slides/_rels/slide19.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173.png"/><Relationship Id="rId21" Type="http://schemas.openxmlformats.org/officeDocument/2006/relationships/image" Target="../media/image24.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66.jpg"/><Relationship Id="rId4" Type="http://schemas.openxmlformats.org/officeDocument/2006/relationships/image" Target="../media/image33.jpg"/><Relationship Id="rId9" Type="http://schemas.openxmlformats.org/officeDocument/2006/relationships/image" Target="../media/image3.jp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2.gif"/><Relationship Id="rId8" Type="http://schemas.openxmlformats.org/officeDocument/2006/relationships/image" Target="../media/image169.png"/><Relationship Id="rId11" Type="http://schemas.openxmlformats.org/officeDocument/2006/relationships/image" Target="../media/image185.png"/><Relationship Id="rId10" Type="http://schemas.openxmlformats.org/officeDocument/2006/relationships/image" Target="../media/image17.png"/><Relationship Id="rId13" Type="http://schemas.openxmlformats.org/officeDocument/2006/relationships/image" Target="../media/image10.png"/><Relationship Id="rId12" Type="http://schemas.openxmlformats.org/officeDocument/2006/relationships/image" Target="../media/image189.png"/><Relationship Id="rId15" Type="http://schemas.openxmlformats.org/officeDocument/2006/relationships/image" Target="../media/image12.png"/><Relationship Id="rId14" Type="http://schemas.openxmlformats.org/officeDocument/2006/relationships/image" Target="../media/image6.png"/><Relationship Id="rId17" Type="http://schemas.openxmlformats.org/officeDocument/2006/relationships/image" Target="../media/image28.png"/><Relationship Id="rId16" Type="http://schemas.openxmlformats.org/officeDocument/2006/relationships/image" Target="../media/image25.png"/><Relationship Id="rId19" Type="http://schemas.openxmlformats.org/officeDocument/2006/relationships/image" Target="../media/image15.png"/><Relationship Id="rId18" Type="http://schemas.openxmlformats.org/officeDocument/2006/relationships/image" Target="../media/image8.png"/></Relationships>
</file>

<file path=ppt/slides/_rels/slide2.xml.rels><?xml version="1.0" encoding="UTF-8" standalone="yes"?><Relationships xmlns="http://schemas.openxmlformats.org/package/2006/relationships"><Relationship Id="rId20" Type="http://schemas.openxmlformats.org/officeDocument/2006/relationships/image" Target="../media/image24.png"/><Relationship Id="rId11" Type="http://schemas.openxmlformats.org/officeDocument/2006/relationships/image" Target="../media/image17.png"/><Relationship Id="rId22" Type="http://schemas.openxmlformats.org/officeDocument/2006/relationships/image" Target="../media/image31.jpg"/><Relationship Id="rId10" Type="http://schemas.openxmlformats.org/officeDocument/2006/relationships/image" Target="../media/image12.png"/><Relationship Id="rId21" Type="http://schemas.openxmlformats.org/officeDocument/2006/relationships/image" Target="../media/image33.jpg"/><Relationship Id="rId13" Type="http://schemas.openxmlformats.org/officeDocument/2006/relationships/image" Target="../media/image6.png"/><Relationship Id="rId24" Type="http://schemas.openxmlformats.org/officeDocument/2006/relationships/image" Target="../media/image36.png"/><Relationship Id="rId12" Type="http://schemas.openxmlformats.org/officeDocument/2006/relationships/image" Target="../media/image9.png"/><Relationship Id="rId23" Type="http://schemas.openxmlformats.org/officeDocument/2006/relationships/image" Target="../media/image34.jpg"/><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4.png"/><Relationship Id="rId15" Type="http://schemas.openxmlformats.org/officeDocument/2006/relationships/image" Target="../media/image15.png"/><Relationship Id="rId14" Type="http://schemas.openxmlformats.org/officeDocument/2006/relationships/image" Target="../media/image20.png"/><Relationship Id="rId17" Type="http://schemas.openxmlformats.org/officeDocument/2006/relationships/image" Target="../media/image21.png"/><Relationship Id="rId16" Type="http://schemas.openxmlformats.org/officeDocument/2006/relationships/image" Target="../media/image8.png"/><Relationship Id="rId5" Type="http://schemas.openxmlformats.org/officeDocument/2006/relationships/image" Target="../media/image3.jpg"/><Relationship Id="rId19" Type="http://schemas.openxmlformats.org/officeDocument/2006/relationships/image" Target="../media/image28.png"/><Relationship Id="rId6" Type="http://schemas.openxmlformats.org/officeDocument/2006/relationships/image" Target="../media/image10.png"/><Relationship Id="rId18" Type="http://schemas.openxmlformats.org/officeDocument/2006/relationships/image" Target="../media/image25.png"/><Relationship Id="rId7" Type="http://schemas.openxmlformats.org/officeDocument/2006/relationships/image" Target="../media/image2.png"/><Relationship Id="rId8" Type="http://schemas.openxmlformats.org/officeDocument/2006/relationships/image" Target="../media/image18.png"/></Relationships>
</file>

<file path=ppt/slides/_rels/slide20.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15.png"/><Relationship Id="rId21" Type="http://schemas.openxmlformats.org/officeDocument/2006/relationships/image" Target="../media/image8.png"/><Relationship Id="rId24" Type="http://schemas.openxmlformats.org/officeDocument/2006/relationships/image" Target="../media/image24.png"/><Relationship Id="rId23"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90.jpg"/><Relationship Id="rId4" Type="http://schemas.openxmlformats.org/officeDocument/2006/relationships/image" Target="../media/image33.jpg"/><Relationship Id="rId9" Type="http://schemas.openxmlformats.org/officeDocument/2006/relationships/image" Target="../media/image17.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73.png"/><Relationship Id="rId8" Type="http://schemas.openxmlformats.org/officeDocument/2006/relationships/image" Target="../media/image191.png"/><Relationship Id="rId11" Type="http://schemas.openxmlformats.org/officeDocument/2006/relationships/image" Target="../media/image36.png"/><Relationship Id="rId10" Type="http://schemas.openxmlformats.org/officeDocument/2006/relationships/image" Target="../media/image3.jpg"/><Relationship Id="rId13" Type="http://schemas.openxmlformats.org/officeDocument/2006/relationships/image" Target="../media/image210.png"/><Relationship Id="rId12" Type="http://schemas.openxmlformats.org/officeDocument/2006/relationships/image" Target="../media/image197.png"/><Relationship Id="rId15" Type="http://schemas.openxmlformats.org/officeDocument/2006/relationships/image" Target="../media/image193.jpg"/><Relationship Id="rId14" Type="http://schemas.openxmlformats.org/officeDocument/2006/relationships/image" Target="../media/image201.jpg"/><Relationship Id="rId17" Type="http://schemas.openxmlformats.org/officeDocument/2006/relationships/image" Target="../media/image6.png"/><Relationship Id="rId16" Type="http://schemas.openxmlformats.org/officeDocument/2006/relationships/image" Target="../media/image10.png"/><Relationship Id="rId19" Type="http://schemas.openxmlformats.org/officeDocument/2006/relationships/image" Target="../media/image25.png"/><Relationship Id="rId18" Type="http://schemas.openxmlformats.org/officeDocument/2006/relationships/image" Target="../media/image12.png"/></Relationships>
</file>

<file path=ppt/slides/_rels/slide21.xml.rels><?xml version="1.0" encoding="UTF-8" standalone="yes"?><Relationships xmlns="http://schemas.openxmlformats.org/package/2006/relationships"><Relationship Id="rId20" Type="http://schemas.openxmlformats.org/officeDocument/2006/relationships/image" Target="../media/image201.jpg"/><Relationship Id="rId22" Type="http://schemas.openxmlformats.org/officeDocument/2006/relationships/image" Target="../media/image229.jpg"/><Relationship Id="rId21" Type="http://schemas.openxmlformats.org/officeDocument/2006/relationships/image" Target="../media/image230.jpg"/><Relationship Id="rId24" Type="http://schemas.openxmlformats.org/officeDocument/2006/relationships/image" Target="../media/image36.png"/><Relationship Id="rId23" Type="http://schemas.openxmlformats.org/officeDocument/2006/relationships/image" Target="../media/image3.jpg"/><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90.jpg"/><Relationship Id="rId4" Type="http://schemas.openxmlformats.org/officeDocument/2006/relationships/image" Target="../media/image33.jpg"/><Relationship Id="rId9" Type="http://schemas.openxmlformats.org/officeDocument/2006/relationships/image" Target="../media/image12.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15.png"/><Relationship Id="rId12" Type="http://schemas.openxmlformats.org/officeDocument/2006/relationships/image" Target="../media/image8.png"/><Relationship Id="rId15" Type="http://schemas.openxmlformats.org/officeDocument/2006/relationships/image" Target="../media/image24.png"/><Relationship Id="rId14" Type="http://schemas.openxmlformats.org/officeDocument/2006/relationships/image" Target="../media/image20.png"/><Relationship Id="rId17" Type="http://schemas.openxmlformats.org/officeDocument/2006/relationships/image" Target="../media/image191.png"/><Relationship Id="rId16" Type="http://schemas.openxmlformats.org/officeDocument/2006/relationships/image" Target="../media/image173.png"/><Relationship Id="rId19" Type="http://schemas.openxmlformats.org/officeDocument/2006/relationships/image" Target="../media/image228.png"/><Relationship Id="rId18" Type="http://schemas.openxmlformats.org/officeDocument/2006/relationships/image" Target="../media/image17.png"/></Relationships>
</file>

<file path=ppt/slides/_rels/slide22.xml.rels><?xml version="1.0" encoding="UTF-8" standalone="yes"?><Relationships xmlns="http://schemas.openxmlformats.org/package/2006/relationships"><Relationship Id="rId20" Type="http://schemas.openxmlformats.org/officeDocument/2006/relationships/image" Target="../media/image6.png"/><Relationship Id="rId22" Type="http://schemas.openxmlformats.org/officeDocument/2006/relationships/image" Target="../media/image25.png"/><Relationship Id="rId21" Type="http://schemas.openxmlformats.org/officeDocument/2006/relationships/image" Target="../media/image12.png"/><Relationship Id="rId24" Type="http://schemas.openxmlformats.org/officeDocument/2006/relationships/image" Target="../media/image8.png"/><Relationship Id="rId23" Type="http://schemas.openxmlformats.org/officeDocument/2006/relationships/image" Target="../media/image28.png"/><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90.jpg"/><Relationship Id="rId4" Type="http://schemas.openxmlformats.org/officeDocument/2006/relationships/image" Target="../media/image33.jpg"/><Relationship Id="rId9" Type="http://schemas.openxmlformats.org/officeDocument/2006/relationships/image" Target="../media/image191.png"/><Relationship Id="rId26" Type="http://schemas.openxmlformats.org/officeDocument/2006/relationships/image" Target="../media/image20.png"/><Relationship Id="rId25" Type="http://schemas.openxmlformats.org/officeDocument/2006/relationships/image" Target="../media/image15.png"/><Relationship Id="rId28" Type="http://schemas.openxmlformats.org/officeDocument/2006/relationships/image" Target="../media/image173.png"/><Relationship Id="rId27" Type="http://schemas.openxmlformats.org/officeDocument/2006/relationships/image" Target="../media/image24.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4.png"/><Relationship Id="rId8" Type="http://schemas.openxmlformats.org/officeDocument/2006/relationships/image" Target="../media/image122.gif"/><Relationship Id="rId11" Type="http://schemas.openxmlformats.org/officeDocument/2006/relationships/image" Target="../media/image3.jpg"/><Relationship Id="rId10" Type="http://schemas.openxmlformats.org/officeDocument/2006/relationships/image" Target="../media/image17.png"/><Relationship Id="rId13" Type="http://schemas.openxmlformats.org/officeDocument/2006/relationships/image" Target="../media/image237.png"/><Relationship Id="rId12" Type="http://schemas.openxmlformats.org/officeDocument/2006/relationships/image" Target="../media/image234.png"/><Relationship Id="rId15" Type="http://schemas.openxmlformats.org/officeDocument/2006/relationships/image" Target="../media/image14.png"/><Relationship Id="rId14" Type="http://schemas.openxmlformats.org/officeDocument/2006/relationships/image" Target="../media/image36.png"/><Relationship Id="rId17" Type="http://schemas.openxmlformats.org/officeDocument/2006/relationships/image" Target="../media/image239.png"/><Relationship Id="rId16" Type="http://schemas.openxmlformats.org/officeDocument/2006/relationships/image" Target="../media/image235.png"/><Relationship Id="rId19" Type="http://schemas.openxmlformats.org/officeDocument/2006/relationships/image" Target="../media/image10.png"/><Relationship Id="rId18" Type="http://schemas.openxmlformats.org/officeDocument/2006/relationships/image" Target="../media/image233.png"/></Relationships>
</file>

<file path=ppt/slides/_rels/slide23.xml.rels><?xml version="1.0" encoding="UTF-8" standalone="yes"?><Relationships xmlns="http://schemas.openxmlformats.org/package/2006/relationships"><Relationship Id="rId20" Type="http://schemas.openxmlformats.org/officeDocument/2006/relationships/image" Target="../media/image6.png"/><Relationship Id="rId22" Type="http://schemas.openxmlformats.org/officeDocument/2006/relationships/image" Target="../media/image25.png"/><Relationship Id="rId21" Type="http://schemas.openxmlformats.org/officeDocument/2006/relationships/image" Target="../media/image12.png"/><Relationship Id="rId24" Type="http://schemas.openxmlformats.org/officeDocument/2006/relationships/image" Target="../media/image8.png"/><Relationship Id="rId23" Type="http://schemas.openxmlformats.org/officeDocument/2006/relationships/image" Target="../media/image28.png"/><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90.jpg"/><Relationship Id="rId4" Type="http://schemas.openxmlformats.org/officeDocument/2006/relationships/image" Target="../media/image33.jpg"/><Relationship Id="rId9" Type="http://schemas.openxmlformats.org/officeDocument/2006/relationships/image" Target="../media/image191.png"/><Relationship Id="rId26" Type="http://schemas.openxmlformats.org/officeDocument/2006/relationships/image" Target="../media/image20.png"/><Relationship Id="rId25" Type="http://schemas.openxmlformats.org/officeDocument/2006/relationships/image" Target="../media/image15.png"/><Relationship Id="rId28" Type="http://schemas.openxmlformats.org/officeDocument/2006/relationships/image" Target="../media/image173.png"/><Relationship Id="rId27" Type="http://schemas.openxmlformats.org/officeDocument/2006/relationships/image" Target="../media/image24.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24.png"/><Relationship Id="rId8" Type="http://schemas.openxmlformats.org/officeDocument/2006/relationships/image" Target="../media/image122.gif"/><Relationship Id="rId11" Type="http://schemas.openxmlformats.org/officeDocument/2006/relationships/image" Target="../media/image3.jpg"/><Relationship Id="rId10" Type="http://schemas.openxmlformats.org/officeDocument/2006/relationships/image" Target="../media/image17.png"/><Relationship Id="rId13" Type="http://schemas.openxmlformats.org/officeDocument/2006/relationships/image" Target="../media/image237.png"/><Relationship Id="rId12" Type="http://schemas.openxmlformats.org/officeDocument/2006/relationships/image" Target="../media/image234.png"/><Relationship Id="rId15" Type="http://schemas.openxmlformats.org/officeDocument/2006/relationships/image" Target="../media/image14.png"/><Relationship Id="rId14" Type="http://schemas.openxmlformats.org/officeDocument/2006/relationships/image" Target="../media/image36.png"/><Relationship Id="rId17" Type="http://schemas.openxmlformats.org/officeDocument/2006/relationships/image" Target="../media/image239.png"/><Relationship Id="rId16" Type="http://schemas.openxmlformats.org/officeDocument/2006/relationships/image" Target="../media/image235.png"/><Relationship Id="rId19" Type="http://schemas.openxmlformats.org/officeDocument/2006/relationships/image" Target="../media/image10.png"/><Relationship Id="rId18" Type="http://schemas.openxmlformats.org/officeDocument/2006/relationships/image" Target="../media/image233.png"/></Relationships>
</file>

<file path=ppt/slides/_rels/slide24.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50.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249.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14.png"/><Relationship Id="rId18" Type="http://schemas.openxmlformats.org/officeDocument/2006/relationships/image" Target="../media/image17.png"/></Relationships>
</file>

<file path=ppt/slides/_rels/slide25.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50.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249.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14.png"/><Relationship Id="rId18" Type="http://schemas.openxmlformats.org/officeDocument/2006/relationships/image" Target="../media/image17.png"/></Relationships>
</file>

<file path=ppt/slides/_rels/slide26.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69.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270.png"/><Relationship Id="rId8" Type="http://schemas.openxmlformats.org/officeDocument/2006/relationships/image" Target="../media/image10.png"/><Relationship Id="rId11" Type="http://schemas.openxmlformats.org/officeDocument/2006/relationships/image" Target="../media/image28.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273.png"/><Relationship Id="rId18" Type="http://schemas.openxmlformats.org/officeDocument/2006/relationships/image" Target="../media/image17.png"/></Relationships>
</file>

<file path=ppt/slides/_rels/slide27.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69.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270.png"/><Relationship Id="rId8" Type="http://schemas.openxmlformats.org/officeDocument/2006/relationships/image" Target="../media/image10.png"/><Relationship Id="rId11" Type="http://schemas.openxmlformats.org/officeDocument/2006/relationships/image" Target="../media/image28.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279.png"/><Relationship Id="rId18" Type="http://schemas.openxmlformats.org/officeDocument/2006/relationships/image" Target="../media/image17.png"/></Relationships>
</file>

<file path=ppt/slides/_rels/slide28.xml.rels><?xml version="1.0" encoding="UTF-8" standalone="yes"?><Relationships xmlns="http://schemas.openxmlformats.org/package/2006/relationships"><Relationship Id="rId20" Type="http://schemas.openxmlformats.org/officeDocument/2006/relationships/image" Target="../media/image280.png"/><Relationship Id="rId22" Type="http://schemas.openxmlformats.org/officeDocument/2006/relationships/image" Target="../media/image14.png"/><Relationship Id="rId21" Type="http://schemas.openxmlformats.org/officeDocument/2006/relationships/image" Target="../media/image287.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281.png"/><Relationship Id="rId18" Type="http://schemas.openxmlformats.org/officeDocument/2006/relationships/image" Target="../media/image17.png"/></Relationships>
</file>

<file path=ppt/slides/_rels/slide29.xml.rels><?xml version="1.0" encoding="UTF-8" standalone="yes"?><Relationships xmlns="http://schemas.openxmlformats.org/package/2006/relationships"><Relationship Id="rId20" Type="http://schemas.openxmlformats.org/officeDocument/2006/relationships/image" Target="../media/image283.png"/><Relationship Id="rId22" Type="http://schemas.openxmlformats.org/officeDocument/2006/relationships/image" Target="../media/image14.png"/><Relationship Id="rId21" Type="http://schemas.openxmlformats.org/officeDocument/2006/relationships/image" Target="../media/image284.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282.png"/><Relationship Id="rId18" Type="http://schemas.openxmlformats.org/officeDocument/2006/relationships/image" Target="../media/image17.png"/></Relationships>
</file>

<file path=ppt/slides/_rels/slide3.xml.rels><?xml version="1.0" encoding="UTF-8" standalone="yes"?><Relationships xmlns="http://schemas.openxmlformats.org/package/2006/relationships"><Relationship Id="rId20" Type="http://schemas.openxmlformats.org/officeDocument/2006/relationships/image" Target="../media/image51.png"/><Relationship Id="rId22" Type="http://schemas.openxmlformats.org/officeDocument/2006/relationships/image" Target="../media/image10.png"/><Relationship Id="rId21" Type="http://schemas.openxmlformats.org/officeDocument/2006/relationships/image" Target="../media/image60.jpg"/><Relationship Id="rId24" Type="http://schemas.openxmlformats.org/officeDocument/2006/relationships/image" Target="../media/image25.png"/><Relationship Id="rId23" Type="http://schemas.openxmlformats.org/officeDocument/2006/relationships/image" Target="../media/image12.png"/><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28.png"/><Relationship Id="rId28" Type="http://schemas.openxmlformats.org/officeDocument/2006/relationships/image" Target="../media/image54.png"/><Relationship Id="rId27" Type="http://schemas.openxmlformats.org/officeDocument/2006/relationships/image" Target="../media/image57.png"/><Relationship Id="rId5" Type="http://schemas.openxmlformats.org/officeDocument/2006/relationships/image" Target="../media/image33.jpg"/><Relationship Id="rId6" Type="http://schemas.openxmlformats.org/officeDocument/2006/relationships/image" Target="../media/image31.jpg"/><Relationship Id="rId29" Type="http://schemas.openxmlformats.org/officeDocument/2006/relationships/image" Target="../media/image14.png"/><Relationship Id="rId7" Type="http://schemas.openxmlformats.org/officeDocument/2006/relationships/image" Target="../media/image34.jpg"/><Relationship Id="rId8" Type="http://schemas.openxmlformats.org/officeDocument/2006/relationships/image" Target="../media/image3.jpg"/><Relationship Id="rId30" Type="http://schemas.openxmlformats.org/officeDocument/2006/relationships/image" Target="../media/image36.png"/><Relationship Id="rId11" Type="http://schemas.openxmlformats.org/officeDocument/2006/relationships/image" Target="../media/image46.jpg"/><Relationship Id="rId10" Type="http://schemas.openxmlformats.org/officeDocument/2006/relationships/image" Target="../media/image43.png"/><Relationship Id="rId13" Type="http://schemas.openxmlformats.org/officeDocument/2006/relationships/image" Target="../media/image21.png"/><Relationship Id="rId12" Type="http://schemas.openxmlformats.org/officeDocument/2006/relationships/image" Target="../media/image56.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49.png"/><Relationship Id="rId16" Type="http://schemas.openxmlformats.org/officeDocument/2006/relationships/image" Target="../media/image20.png"/><Relationship Id="rId19" Type="http://schemas.openxmlformats.org/officeDocument/2006/relationships/image" Target="../media/image17.png"/><Relationship Id="rId18" Type="http://schemas.openxmlformats.org/officeDocument/2006/relationships/image" Target="../media/image24.png"/></Relationships>
</file>

<file path=ppt/slides/_rels/slide30.xml.rels><?xml version="1.0" encoding="UTF-8" standalone="yes"?><Relationships xmlns="http://schemas.openxmlformats.org/package/2006/relationships"><Relationship Id="rId20" Type="http://schemas.openxmlformats.org/officeDocument/2006/relationships/image" Target="../media/image285.png"/><Relationship Id="rId22" Type="http://schemas.openxmlformats.org/officeDocument/2006/relationships/image" Target="../media/image293.png"/><Relationship Id="rId21" Type="http://schemas.openxmlformats.org/officeDocument/2006/relationships/image" Target="../media/image289.png"/><Relationship Id="rId24" Type="http://schemas.openxmlformats.org/officeDocument/2006/relationships/image" Target="../media/image36.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291.png"/><Relationship Id="rId18" Type="http://schemas.openxmlformats.org/officeDocument/2006/relationships/image" Target="../media/image17.png"/></Relationships>
</file>

<file path=ppt/slides/_rels/slide31.xml.rels><?xml version="1.0" encoding="UTF-8" standalone="yes"?><Relationships xmlns="http://schemas.openxmlformats.org/package/2006/relationships"><Relationship Id="rId20" Type="http://schemas.openxmlformats.org/officeDocument/2006/relationships/image" Target="../media/image301.png"/><Relationship Id="rId22" Type="http://schemas.openxmlformats.org/officeDocument/2006/relationships/image" Target="../media/image298.png"/><Relationship Id="rId21" Type="http://schemas.openxmlformats.org/officeDocument/2006/relationships/image" Target="../media/image295.png"/><Relationship Id="rId24" Type="http://schemas.openxmlformats.org/officeDocument/2006/relationships/image" Target="../media/image36.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292.png"/><Relationship Id="rId18" Type="http://schemas.openxmlformats.org/officeDocument/2006/relationships/image" Target="../media/image17.png"/></Relationships>
</file>

<file path=ppt/slides/_rels/slide32.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12.png"/><Relationship Id="rId21" Type="http://schemas.openxmlformats.org/officeDocument/2006/relationships/image" Target="../media/image308.png"/><Relationship Id="rId24" Type="http://schemas.openxmlformats.org/officeDocument/2006/relationships/image" Target="../media/image319.png"/><Relationship Id="rId23" Type="http://schemas.openxmlformats.org/officeDocument/2006/relationships/image" Target="../media/image317.png"/><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14.png"/><Relationship Id="rId18" Type="http://schemas.openxmlformats.org/officeDocument/2006/relationships/image" Target="../media/image17.png"/></Relationships>
</file>

<file path=ppt/slides/_rels/slide33.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22.png"/><Relationship Id="rId21" Type="http://schemas.openxmlformats.org/officeDocument/2006/relationships/image" Target="../media/image325.png"/><Relationship Id="rId24" Type="http://schemas.openxmlformats.org/officeDocument/2006/relationships/image" Target="../media/image324.png"/><Relationship Id="rId23" Type="http://schemas.openxmlformats.org/officeDocument/2006/relationships/image" Target="../media/image326.png"/><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14.png"/><Relationship Id="rId18" Type="http://schemas.openxmlformats.org/officeDocument/2006/relationships/image" Target="../media/image17.png"/></Relationships>
</file>

<file path=ppt/slides/_rels/slide34.xml.rels><?xml version="1.0" encoding="UTF-8" standalone="yes"?><Relationships xmlns="http://schemas.openxmlformats.org/package/2006/relationships"><Relationship Id="rId20" Type="http://schemas.openxmlformats.org/officeDocument/2006/relationships/image" Target="../media/image3.jpg"/><Relationship Id="rId22" Type="http://schemas.openxmlformats.org/officeDocument/2006/relationships/image" Target="../media/image17.png"/><Relationship Id="rId21" Type="http://schemas.openxmlformats.org/officeDocument/2006/relationships/image" Target="../media/image275.png"/><Relationship Id="rId24" Type="http://schemas.openxmlformats.org/officeDocument/2006/relationships/image" Target="../media/image36.png"/><Relationship Id="rId23"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30.png"/><Relationship Id="rId4" Type="http://schemas.openxmlformats.org/officeDocument/2006/relationships/image" Target="../media/image332.png"/><Relationship Id="rId9" Type="http://schemas.openxmlformats.org/officeDocument/2006/relationships/image" Target="../media/image31.jpg"/><Relationship Id="rId5" Type="http://schemas.openxmlformats.org/officeDocument/2006/relationships/image" Target="../media/image333.png"/><Relationship Id="rId6" Type="http://schemas.openxmlformats.org/officeDocument/2006/relationships/image" Target="../media/image345.png"/><Relationship Id="rId7" Type="http://schemas.openxmlformats.org/officeDocument/2006/relationships/image" Target="../media/image276.jpg"/><Relationship Id="rId8" Type="http://schemas.openxmlformats.org/officeDocument/2006/relationships/image" Target="../media/image33.jpg"/><Relationship Id="rId11" Type="http://schemas.openxmlformats.org/officeDocument/2006/relationships/image" Target="../media/image10.png"/><Relationship Id="rId10" Type="http://schemas.openxmlformats.org/officeDocument/2006/relationships/image" Target="../media/image34.jpg"/><Relationship Id="rId13" Type="http://schemas.openxmlformats.org/officeDocument/2006/relationships/image" Target="../media/image28.png"/><Relationship Id="rId12" Type="http://schemas.openxmlformats.org/officeDocument/2006/relationships/image" Target="../media/image6.png"/><Relationship Id="rId15" Type="http://schemas.openxmlformats.org/officeDocument/2006/relationships/image" Target="../media/image8.png"/><Relationship Id="rId14"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5.png"/><Relationship Id="rId19" Type="http://schemas.openxmlformats.org/officeDocument/2006/relationships/image" Target="../media/image25.png"/><Relationship Id="rId18" Type="http://schemas.openxmlformats.org/officeDocument/2006/relationships/image" Target="../media/image24.png"/></Relationships>
</file>

<file path=ppt/slides/_rels/slide35.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76.jpg"/><Relationship Id="rId4" Type="http://schemas.openxmlformats.org/officeDocument/2006/relationships/image" Target="../media/image33.jpg"/><Relationship Id="rId9"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10.png"/><Relationship Id="rId8"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5.png"/><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275.png"/><Relationship Id="rId16" Type="http://schemas.openxmlformats.org/officeDocument/2006/relationships/image" Target="../media/image3.jpg"/><Relationship Id="rId19" Type="http://schemas.openxmlformats.org/officeDocument/2006/relationships/image" Target="../media/image14.png"/><Relationship Id="rId18" Type="http://schemas.openxmlformats.org/officeDocument/2006/relationships/image" Target="../media/image17.png"/></Relationships>
</file>

<file path=ppt/slides/_rels/slide36.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358.png"/><Relationship Id="rId21" Type="http://schemas.openxmlformats.org/officeDocument/2006/relationships/image" Target="../media/image357.png"/><Relationship Id="rId23" Type="http://schemas.openxmlformats.org/officeDocument/2006/relationships/image" Target="../media/image356.png"/><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35.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340.png"/><Relationship Id="rId8" Type="http://schemas.openxmlformats.org/officeDocument/2006/relationships/image" Target="../media/image3.jp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24.png"/><Relationship Id="rId16" Type="http://schemas.openxmlformats.org/officeDocument/2006/relationships/image" Target="../media/image20.png"/><Relationship Id="rId19" Type="http://schemas.openxmlformats.org/officeDocument/2006/relationships/image" Target="../media/image14.png"/><Relationship Id="rId18" Type="http://schemas.openxmlformats.org/officeDocument/2006/relationships/image" Target="../media/image17.png"/></Relationships>
</file>

<file path=ppt/slides/_rels/slide37.xml.rels><?xml version="1.0" encoding="UTF-8" standalone="yes"?><Relationships xmlns="http://schemas.openxmlformats.org/package/2006/relationships"><Relationship Id="rId20" Type="http://schemas.openxmlformats.org/officeDocument/2006/relationships/image" Target="../media/image36.png"/><Relationship Id="rId21" Type="http://schemas.openxmlformats.org/officeDocument/2006/relationships/image" Target="../media/image363.png"/><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35.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340.png"/><Relationship Id="rId8" Type="http://schemas.openxmlformats.org/officeDocument/2006/relationships/image" Target="../media/image3.jp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24.png"/><Relationship Id="rId16" Type="http://schemas.openxmlformats.org/officeDocument/2006/relationships/image" Target="../media/image20.png"/><Relationship Id="rId19" Type="http://schemas.openxmlformats.org/officeDocument/2006/relationships/image" Target="../media/image14.png"/><Relationship Id="rId18"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364.png"/></Relationships>
</file>

<file path=ppt/slides/_rels/slide4.xml.rels><?xml version="1.0" encoding="UTF-8" standalone="yes"?><Relationships xmlns="http://schemas.openxmlformats.org/package/2006/relationships"><Relationship Id="rId20" Type="http://schemas.openxmlformats.org/officeDocument/2006/relationships/image" Target="../media/image71.png"/><Relationship Id="rId22" Type="http://schemas.openxmlformats.org/officeDocument/2006/relationships/image" Target="../media/image14.png"/><Relationship Id="rId21" Type="http://schemas.openxmlformats.org/officeDocument/2006/relationships/image" Target="../media/image17.png"/><Relationship Id="rId23"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9.jpg"/><Relationship Id="rId4" Type="http://schemas.openxmlformats.org/officeDocument/2006/relationships/image" Target="../media/image33.jpg"/><Relationship Id="rId9" Type="http://schemas.openxmlformats.org/officeDocument/2006/relationships/image" Target="../media/image79.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3.jpg"/><Relationship Id="rId8" Type="http://schemas.openxmlformats.org/officeDocument/2006/relationships/image" Target="../media/image62.jpg"/><Relationship Id="rId11" Type="http://schemas.openxmlformats.org/officeDocument/2006/relationships/image" Target="../media/image6.png"/><Relationship Id="rId10" Type="http://schemas.openxmlformats.org/officeDocument/2006/relationships/image" Target="../media/image10.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21.png"/><Relationship Id="rId14" Type="http://schemas.openxmlformats.org/officeDocument/2006/relationships/image" Target="../media/image28.png"/><Relationship Id="rId17" Type="http://schemas.openxmlformats.org/officeDocument/2006/relationships/image" Target="../media/image15.png"/><Relationship Id="rId16" Type="http://schemas.openxmlformats.org/officeDocument/2006/relationships/image" Target="../media/image8.png"/><Relationship Id="rId19" Type="http://schemas.openxmlformats.org/officeDocument/2006/relationships/image" Target="../media/image64.png"/><Relationship Id="rId18" Type="http://schemas.openxmlformats.org/officeDocument/2006/relationships/image" Target="../media/image20.png"/></Relationships>
</file>

<file path=ppt/slides/_rels/slide5.xml.rels><?xml version="1.0" encoding="UTF-8" standalone="yes"?><Relationships xmlns="http://schemas.openxmlformats.org/package/2006/relationships"><Relationship Id="rId20" Type="http://schemas.openxmlformats.org/officeDocument/2006/relationships/image" Target="../media/image12.png"/><Relationship Id="rId22" Type="http://schemas.openxmlformats.org/officeDocument/2006/relationships/image" Target="../media/image28.png"/><Relationship Id="rId21" Type="http://schemas.openxmlformats.org/officeDocument/2006/relationships/image" Target="../media/image25.png"/><Relationship Id="rId24" Type="http://schemas.openxmlformats.org/officeDocument/2006/relationships/image" Target="../media/image8.png"/><Relationship Id="rId23"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67.jpg"/><Relationship Id="rId4" Type="http://schemas.openxmlformats.org/officeDocument/2006/relationships/image" Target="../media/image33.jpg"/><Relationship Id="rId9" Type="http://schemas.openxmlformats.org/officeDocument/2006/relationships/image" Target="../media/image68.png"/><Relationship Id="rId26" Type="http://schemas.openxmlformats.org/officeDocument/2006/relationships/image" Target="../media/image24.png"/><Relationship Id="rId25" Type="http://schemas.openxmlformats.org/officeDocument/2006/relationships/image" Target="../media/image15.png"/><Relationship Id="rId28" Type="http://schemas.openxmlformats.org/officeDocument/2006/relationships/image" Target="../media/image14.png"/><Relationship Id="rId27" Type="http://schemas.openxmlformats.org/officeDocument/2006/relationships/image" Target="../media/image17.png"/><Relationship Id="rId5" Type="http://schemas.openxmlformats.org/officeDocument/2006/relationships/image" Target="../media/image31.jpg"/><Relationship Id="rId6" Type="http://schemas.openxmlformats.org/officeDocument/2006/relationships/image" Target="../media/image34.jpg"/><Relationship Id="rId29" Type="http://schemas.openxmlformats.org/officeDocument/2006/relationships/image" Target="../media/image36.png"/><Relationship Id="rId7" Type="http://schemas.openxmlformats.org/officeDocument/2006/relationships/image" Target="../media/image65.png"/><Relationship Id="rId8" Type="http://schemas.openxmlformats.org/officeDocument/2006/relationships/image" Target="../media/image11.png"/><Relationship Id="rId11" Type="http://schemas.openxmlformats.org/officeDocument/2006/relationships/image" Target="../media/image72.png"/><Relationship Id="rId10" Type="http://schemas.openxmlformats.org/officeDocument/2006/relationships/image" Target="../media/image70.png"/><Relationship Id="rId13" Type="http://schemas.openxmlformats.org/officeDocument/2006/relationships/image" Target="../media/image77.png"/><Relationship Id="rId12" Type="http://schemas.openxmlformats.org/officeDocument/2006/relationships/image" Target="../media/image73.png"/><Relationship Id="rId15" Type="http://schemas.openxmlformats.org/officeDocument/2006/relationships/image" Target="../media/image74.png"/><Relationship Id="rId14" Type="http://schemas.openxmlformats.org/officeDocument/2006/relationships/image" Target="../media/image85.png"/><Relationship Id="rId17" Type="http://schemas.openxmlformats.org/officeDocument/2006/relationships/image" Target="../media/image3.jpg"/><Relationship Id="rId16" Type="http://schemas.openxmlformats.org/officeDocument/2006/relationships/image" Target="../media/image81.png"/><Relationship Id="rId19" Type="http://schemas.openxmlformats.org/officeDocument/2006/relationships/image" Target="../media/image6.png"/><Relationship Id="rId18" Type="http://schemas.openxmlformats.org/officeDocument/2006/relationships/image" Target="../media/image10.png"/></Relationships>
</file>

<file path=ppt/slides/_rels/slide6.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7.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65.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83.png"/><Relationship Id="rId18" Type="http://schemas.openxmlformats.org/officeDocument/2006/relationships/image" Target="../media/image17.png"/></Relationships>
</file>

<file path=ppt/slides/_rels/slide7.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67.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65.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84.png"/><Relationship Id="rId18" Type="http://schemas.openxmlformats.org/officeDocument/2006/relationships/image" Target="../media/image17.png"/></Relationships>
</file>

<file path=ppt/slides/_rels/slide8.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67.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65.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86.png"/><Relationship Id="rId18" Type="http://schemas.openxmlformats.org/officeDocument/2006/relationships/image" Target="../media/image17.png"/></Relationships>
</file>

<file path=ppt/slides/_rels/slide9.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9.jpg"/><Relationship Id="rId4" Type="http://schemas.openxmlformats.org/officeDocument/2006/relationships/image" Target="../media/image33.jpg"/><Relationship Id="rId9" Type="http://schemas.openxmlformats.org/officeDocument/2006/relationships/image" Target="../media/image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87.png"/><Relationship Id="rId8"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28.png"/><Relationship Id="rId15" Type="http://schemas.openxmlformats.org/officeDocument/2006/relationships/image" Target="../media/image20.png"/><Relationship Id="rId14" Type="http://schemas.openxmlformats.org/officeDocument/2006/relationships/image" Target="../media/image8.png"/><Relationship Id="rId17" Type="http://schemas.openxmlformats.org/officeDocument/2006/relationships/image" Target="../media/image3.jpg"/><Relationship Id="rId16" Type="http://schemas.openxmlformats.org/officeDocument/2006/relationships/image" Target="../media/image24.png"/><Relationship Id="rId19" Type="http://schemas.openxmlformats.org/officeDocument/2006/relationships/image" Target="../media/image97.png"/><Relationship Id="rId1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nvSpPr>
        <p:spPr>
          <a:xfrm>
            <a:off x="4015285" y="485737"/>
            <a:ext cx="5467200" cy="1156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ca" sz="2400" u="none" cap="none" strike="noStrike">
                <a:solidFill>
                  <a:srgbClr val="595959"/>
                </a:solidFill>
                <a:latin typeface="Proxima Nova"/>
                <a:ea typeface="Proxima Nova"/>
                <a:cs typeface="Proxima Nova"/>
                <a:sym typeface="Proxima Nova"/>
              </a:rPr>
              <a:t>Final REVIEW</a:t>
            </a:r>
            <a:endParaRPr b="0" i="0" sz="2400" u="none" cap="none" strike="noStrike">
              <a:solidFill>
                <a:srgbClr val="595959"/>
              </a:solidFill>
              <a:latin typeface="Proxima Nova"/>
              <a:ea typeface="Proxima Nova"/>
              <a:cs typeface="Proxima Nova"/>
              <a:sym typeface="Proxima Nova"/>
            </a:endParaRPr>
          </a:p>
        </p:txBody>
      </p:sp>
      <p:sp>
        <p:nvSpPr>
          <p:cNvPr id="188" name="Google Shape;188;p38"/>
          <p:cNvSpPr txBox="1"/>
          <p:nvPr/>
        </p:nvSpPr>
        <p:spPr>
          <a:xfrm>
            <a:off x="3995850" y="1593650"/>
            <a:ext cx="49869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1" i="0" lang="ca" sz="3000" u="none" cap="none" strike="noStrike">
                <a:solidFill>
                  <a:srgbClr val="2980B9"/>
                </a:solidFill>
                <a:latin typeface="Ubuntu"/>
                <a:ea typeface="Ubuntu"/>
                <a:cs typeface="Ubuntu"/>
                <a:sym typeface="Ubuntu"/>
              </a:rPr>
              <a:t>GAN HYPER RESOLUTION</a:t>
            </a:r>
            <a:endParaRPr b="1" i="0" sz="3000" u="none" cap="none" strike="noStrike">
              <a:solidFill>
                <a:srgbClr val="2980B9"/>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2980B9"/>
              </a:solidFill>
              <a:latin typeface="Ubuntu"/>
              <a:ea typeface="Ubuntu"/>
              <a:cs typeface="Ubuntu"/>
              <a:sym typeface="Ubuntu"/>
            </a:endParaRPr>
          </a:p>
        </p:txBody>
      </p:sp>
      <p:pic>
        <p:nvPicPr>
          <p:cNvPr descr="Image result for UPC talp" id="189" name="Google Shape;189;p38"/>
          <p:cNvPicPr preferRelativeResize="0"/>
          <p:nvPr/>
        </p:nvPicPr>
        <p:blipFill rotWithShape="1">
          <a:blip r:embed="rId3">
            <a:alphaModFix/>
          </a:blip>
          <a:srcRect b="13990" l="50169" r="5187" t="13665"/>
          <a:stretch/>
        </p:blipFill>
        <p:spPr>
          <a:xfrm>
            <a:off x="8342225" y="4321250"/>
            <a:ext cx="592625" cy="619800"/>
          </a:xfrm>
          <a:prstGeom prst="rect">
            <a:avLst/>
          </a:prstGeom>
          <a:noFill/>
          <a:ln>
            <a:noFill/>
          </a:ln>
        </p:spPr>
      </p:pic>
      <p:sp>
        <p:nvSpPr>
          <p:cNvPr id="190" name="Google Shape;190;p38">
            <a:hlinkClick r:id="rId4"/>
          </p:cNvPr>
          <p:cNvSpPr txBox="1"/>
          <p:nvPr/>
        </p:nvSpPr>
        <p:spPr>
          <a:xfrm>
            <a:off x="0" y="4624700"/>
            <a:ext cx="611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ca"/>
              <a:t>Homepage</a:t>
            </a:r>
            <a:r>
              <a:rPr b="1" i="0" lang="ca" sz="1400" u="none" cap="none" strike="noStrike">
                <a:solidFill>
                  <a:srgbClr val="000000"/>
                </a:solidFill>
                <a:latin typeface="Arial"/>
                <a:ea typeface="Arial"/>
                <a:cs typeface="Arial"/>
                <a:sym typeface="Arial"/>
              </a:rPr>
              <a:t>: </a:t>
            </a:r>
            <a:r>
              <a:rPr lang="ca" u="sng">
                <a:solidFill>
                  <a:schemeClr val="hlink"/>
                </a:solidFill>
                <a:hlinkClick r:id="rId5"/>
              </a:rPr>
              <a:t>https://github.com/AIDL-PROJ-2022/enhanced-srgan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47"/>
          <p:cNvPicPr preferRelativeResize="0"/>
          <p:nvPr/>
        </p:nvPicPr>
        <p:blipFill rotWithShape="1">
          <a:blip r:embed="rId3">
            <a:alphaModFix/>
          </a:blip>
          <a:srcRect b="204" l="5722" r="46244" t="-204"/>
          <a:stretch/>
        </p:blipFill>
        <p:spPr>
          <a:xfrm>
            <a:off x="5931427" y="846336"/>
            <a:ext cx="3140501" cy="3677711"/>
          </a:xfrm>
          <a:prstGeom prst="rect">
            <a:avLst/>
          </a:prstGeom>
          <a:noFill/>
          <a:ln>
            <a:noFill/>
          </a:ln>
        </p:spPr>
      </p:pic>
      <p:sp>
        <p:nvSpPr>
          <p:cNvPr id="896" name="Google Shape;896;p47"/>
          <p:cNvSpPr/>
          <p:nvPr/>
        </p:nvSpPr>
        <p:spPr>
          <a:xfrm>
            <a:off x="5940658" y="796089"/>
            <a:ext cx="3203400" cy="37512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 name="Google Shape;897;p47"/>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DATASETS</a:t>
            </a:r>
            <a:endParaRPr b="0" i="0" sz="1400" u="none" cap="none" strike="noStrike">
              <a:solidFill>
                <a:srgbClr val="000000"/>
              </a:solidFill>
              <a:latin typeface="Arial"/>
              <a:ea typeface="Arial"/>
              <a:cs typeface="Arial"/>
              <a:sym typeface="Arial"/>
            </a:endParaRPr>
          </a:p>
        </p:txBody>
      </p:sp>
      <p:sp>
        <p:nvSpPr>
          <p:cNvPr id="898" name="Google Shape;898;p47"/>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CONSIDERED</a:t>
            </a:r>
            <a:endParaRPr b="0" i="0" sz="2700" u="none" cap="none" strike="noStrike">
              <a:solidFill>
                <a:schemeClr val="lt1"/>
              </a:solidFill>
              <a:latin typeface="Arial Black"/>
              <a:ea typeface="Arial Black"/>
              <a:cs typeface="Arial Black"/>
              <a:sym typeface="Arial Black"/>
            </a:endParaRPr>
          </a:p>
        </p:txBody>
      </p:sp>
      <p:sp>
        <p:nvSpPr>
          <p:cNvPr id="899" name="Google Shape;899;p47"/>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00" name="Google Shape;900;p47"/>
          <p:cNvGrpSpPr/>
          <p:nvPr/>
        </p:nvGrpSpPr>
        <p:grpSpPr>
          <a:xfrm>
            <a:off x="1240820" y="4571558"/>
            <a:ext cx="6596003" cy="176993"/>
            <a:chOff x="1654426" y="6095402"/>
            <a:chExt cx="8794671" cy="235991"/>
          </a:xfrm>
        </p:grpSpPr>
        <p:sp>
          <p:nvSpPr>
            <p:cNvPr id="901" name="Google Shape;901;p47"/>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02" name="Google Shape;902;p47"/>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903" name="Google Shape;903;p47"/>
          <p:cNvGrpSpPr/>
          <p:nvPr/>
        </p:nvGrpSpPr>
        <p:grpSpPr>
          <a:xfrm>
            <a:off x="6927009" y="4606492"/>
            <a:ext cx="2029295" cy="407107"/>
            <a:chOff x="6568690" y="4701027"/>
            <a:chExt cx="2539705" cy="504004"/>
          </a:xfrm>
        </p:grpSpPr>
        <p:sp>
          <p:nvSpPr>
            <p:cNvPr id="904" name="Google Shape;904;p47"/>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 name="Google Shape;905;p47"/>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 name="Google Shape;906;p47"/>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07" name="Google Shape;907;p47"/>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908" name="Google Shape;908;p47"/>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909" name="Google Shape;909;p47"/>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910" name="Google Shape;910;p47"/>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HMS20278 | Datasets2Tools" id="911" name="Google Shape;911;p47"/>
          <p:cNvPicPr preferRelativeResize="0"/>
          <p:nvPr/>
        </p:nvPicPr>
        <p:blipFill rotWithShape="1">
          <a:blip r:embed="rId7">
            <a:alphaModFix/>
          </a:blip>
          <a:srcRect b="0" l="0" r="0" t="0"/>
          <a:stretch/>
        </p:blipFill>
        <p:spPr>
          <a:xfrm>
            <a:off x="7145698" y="2605843"/>
            <a:ext cx="817104" cy="817104"/>
          </a:xfrm>
          <a:prstGeom prst="rect">
            <a:avLst/>
          </a:prstGeom>
          <a:noFill/>
          <a:ln>
            <a:noFill/>
          </a:ln>
        </p:spPr>
      </p:pic>
      <p:sp>
        <p:nvSpPr>
          <p:cNvPr id="912" name="Google Shape;912;p47"/>
          <p:cNvSpPr/>
          <p:nvPr/>
        </p:nvSpPr>
        <p:spPr>
          <a:xfrm>
            <a:off x="1240818" y="999722"/>
            <a:ext cx="7266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SET5</a:t>
            </a:r>
            <a:endParaRPr b="1" i="0" sz="1800" u="none" cap="none" strike="noStrike">
              <a:solidFill>
                <a:srgbClr val="007BC0"/>
              </a:solidFill>
              <a:latin typeface="Bebas Neue"/>
              <a:ea typeface="Bebas Neue"/>
              <a:cs typeface="Bebas Neue"/>
              <a:sym typeface="Bebas Neue"/>
            </a:endParaRPr>
          </a:p>
        </p:txBody>
      </p:sp>
      <p:sp>
        <p:nvSpPr>
          <p:cNvPr id="913" name="Google Shape;913;p47"/>
          <p:cNvSpPr/>
          <p:nvPr/>
        </p:nvSpPr>
        <p:spPr>
          <a:xfrm>
            <a:off x="4288702" y="999700"/>
            <a:ext cx="6627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SET14</a:t>
            </a:r>
            <a:endParaRPr b="1" i="0" sz="1800" u="none" cap="none" strike="noStrike">
              <a:solidFill>
                <a:srgbClr val="007BC0"/>
              </a:solidFill>
              <a:latin typeface="Bebas Neue"/>
              <a:ea typeface="Bebas Neue"/>
              <a:cs typeface="Bebas Neue"/>
              <a:sym typeface="Bebas Neue"/>
            </a:endParaRPr>
          </a:p>
        </p:txBody>
      </p:sp>
      <p:grpSp>
        <p:nvGrpSpPr>
          <p:cNvPr id="914" name="Google Shape;914;p47"/>
          <p:cNvGrpSpPr/>
          <p:nvPr/>
        </p:nvGrpSpPr>
        <p:grpSpPr>
          <a:xfrm>
            <a:off x="3047" y="375696"/>
            <a:ext cx="9138979" cy="414018"/>
            <a:chOff x="3047" y="375696"/>
            <a:chExt cx="9138979" cy="414018"/>
          </a:xfrm>
        </p:grpSpPr>
        <p:grpSp>
          <p:nvGrpSpPr>
            <p:cNvPr id="915" name="Google Shape;915;p47"/>
            <p:cNvGrpSpPr/>
            <p:nvPr/>
          </p:nvGrpSpPr>
          <p:grpSpPr>
            <a:xfrm>
              <a:off x="3047" y="375696"/>
              <a:ext cx="9138979" cy="414018"/>
              <a:chOff x="3047" y="375696"/>
              <a:chExt cx="9138979" cy="414018"/>
            </a:xfrm>
          </p:grpSpPr>
          <p:sp>
            <p:nvSpPr>
              <p:cNvPr id="916" name="Google Shape;916;p47"/>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17" name="Google Shape;917;p47"/>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18" name="Google Shape;918;p47"/>
              <p:cNvGrpSpPr/>
              <p:nvPr/>
            </p:nvGrpSpPr>
            <p:grpSpPr>
              <a:xfrm>
                <a:off x="8141262" y="375696"/>
                <a:ext cx="1000764" cy="414018"/>
                <a:chOff x="8141262" y="376015"/>
                <a:chExt cx="1000764" cy="414018"/>
              </a:xfrm>
            </p:grpSpPr>
            <p:sp>
              <p:nvSpPr>
                <p:cNvPr id="919" name="Google Shape;919;p47"/>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920" name="Google Shape;920;p47"/>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921" name="Google Shape;921;p47"/>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922" name="Google Shape;922;p47"/>
              <p:cNvGrpSpPr/>
              <p:nvPr/>
            </p:nvGrpSpPr>
            <p:grpSpPr>
              <a:xfrm>
                <a:off x="7477265" y="375696"/>
                <a:ext cx="1000764" cy="414018"/>
                <a:chOff x="7477265" y="375308"/>
                <a:chExt cx="1000764" cy="414018"/>
              </a:xfrm>
            </p:grpSpPr>
            <p:sp>
              <p:nvSpPr>
                <p:cNvPr id="923" name="Google Shape;923;p47"/>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924" name="Google Shape;924;p47"/>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925" name="Google Shape;925;p47"/>
              <p:cNvGrpSpPr/>
              <p:nvPr/>
            </p:nvGrpSpPr>
            <p:grpSpPr>
              <a:xfrm>
                <a:off x="6777743" y="375696"/>
                <a:ext cx="1000764" cy="414018"/>
                <a:chOff x="6777743" y="373411"/>
                <a:chExt cx="1000764" cy="414018"/>
              </a:xfrm>
            </p:grpSpPr>
            <p:sp>
              <p:nvSpPr>
                <p:cNvPr id="926" name="Google Shape;926;p47"/>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927" name="Google Shape;927;p47"/>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928" name="Google Shape;928;p47"/>
              <p:cNvGrpSpPr/>
              <p:nvPr/>
            </p:nvGrpSpPr>
            <p:grpSpPr>
              <a:xfrm>
                <a:off x="6043799" y="375696"/>
                <a:ext cx="1000764" cy="414018"/>
                <a:chOff x="6043799" y="374249"/>
                <a:chExt cx="1000764" cy="414018"/>
              </a:xfrm>
            </p:grpSpPr>
            <p:sp>
              <p:nvSpPr>
                <p:cNvPr id="929" name="Google Shape;929;p47"/>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930" name="Google Shape;930;p47"/>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931" name="Google Shape;931;p47"/>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32" name="Google Shape;932;p47"/>
              <p:cNvGrpSpPr/>
              <p:nvPr/>
            </p:nvGrpSpPr>
            <p:grpSpPr>
              <a:xfrm>
                <a:off x="3871085" y="375696"/>
                <a:ext cx="1000764" cy="414018"/>
                <a:chOff x="3871085" y="374082"/>
                <a:chExt cx="1000764" cy="414018"/>
              </a:xfrm>
            </p:grpSpPr>
            <p:sp>
              <p:nvSpPr>
                <p:cNvPr id="933" name="Google Shape;933;p47"/>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934" name="Google Shape;934;p47"/>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935" name="Google Shape;935;p47"/>
              <p:cNvGrpSpPr/>
              <p:nvPr/>
            </p:nvGrpSpPr>
            <p:grpSpPr>
              <a:xfrm>
                <a:off x="3113374" y="375696"/>
                <a:ext cx="1000764" cy="414018"/>
                <a:chOff x="3113374" y="372277"/>
                <a:chExt cx="1000764" cy="414018"/>
              </a:xfrm>
            </p:grpSpPr>
            <p:sp>
              <p:nvSpPr>
                <p:cNvPr id="936" name="Google Shape;936;p47"/>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937" name="Google Shape;937;p47"/>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938" name="Google Shape;938;p47"/>
              <p:cNvGrpSpPr/>
              <p:nvPr/>
            </p:nvGrpSpPr>
            <p:grpSpPr>
              <a:xfrm>
                <a:off x="2322427" y="375696"/>
                <a:ext cx="1000764" cy="414018"/>
                <a:chOff x="2322427" y="369857"/>
                <a:chExt cx="1000764" cy="414018"/>
              </a:xfrm>
            </p:grpSpPr>
            <p:sp>
              <p:nvSpPr>
                <p:cNvPr id="939" name="Google Shape;939;p47"/>
                <p:cNvSpPr/>
                <p:nvPr/>
              </p:nvSpPr>
              <p:spPr>
                <a:xfrm>
                  <a:off x="2322427" y="369857"/>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940" name="Google Shape;940;p47"/>
                <p:cNvPicPr preferRelativeResize="0"/>
                <p:nvPr/>
              </p:nvPicPr>
              <p:blipFill rotWithShape="1">
                <a:blip r:embed="rId7">
                  <a:alphaModFix/>
                </a:blip>
                <a:srcRect b="0" l="0" r="0" t="0"/>
                <a:stretch/>
              </p:blipFill>
              <p:spPr>
                <a:xfrm>
                  <a:off x="2651068" y="441638"/>
                  <a:ext cx="310236" cy="310236"/>
                </a:xfrm>
                <a:prstGeom prst="rect">
                  <a:avLst/>
                </a:prstGeom>
                <a:noFill/>
                <a:ln>
                  <a:noFill/>
                </a:ln>
              </p:spPr>
            </p:pic>
          </p:grpSp>
          <p:pic>
            <p:nvPicPr>
              <p:cNvPr descr="Forma llena de bandera - Iconos gratis de mapas y banderas" id="941" name="Google Shape;941;p47"/>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942" name="Google Shape;942;p47"/>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43" name="Google Shape;943;p47"/>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944" name="Google Shape;944;p47"/>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945" name="Google Shape;945;p47"/>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6" name="Google Shape;946;p47"/>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947" name="Google Shape;947;p47"/>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948" name="Google Shape;948;p47"/>
          <p:cNvSpPr txBox="1"/>
          <p:nvPr/>
        </p:nvSpPr>
        <p:spPr>
          <a:xfrm>
            <a:off x="0" y="2727225"/>
            <a:ext cx="2961304" cy="1031021"/>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Dataset that consists of 5 images (“baby”, “bird”, “butterfly”, “head”, “woman”).</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Commonly used for testing performance of Image Super-Resolution models.</a:t>
            </a:r>
            <a:endParaRPr b="0" i="0" sz="1100" u="none" cap="none" strike="noStrike">
              <a:solidFill>
                <a:srgbClr val="000000"/>
              </a:solidFill>
              <a:latin typeface="Calibri"/>
              <a:ea typeface="Calibri"/>
              <a:cs typeface="Calibri"/>
              <a:sym typeface="Calibri"/>
            </a:endParaRPr>
          </a:p>
        </p:txBody>
      </p:sp>
      <p:sp>
        <p:nvSpPr>
          <p:cNvPr id="949" name="Google Shape;949;p47"/>
          <p:cNvSpPr txBox="1"/>
          <p:nvPr/>
        </p:nvSpPr>
        <p:spPr>
          <a:xfrm>
            <a:off x="2915983" y="2729930"/>
            <a:ext cx="3034200" cy="692467"/>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Dataset consisting of 14 images.</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212529"/>
                </a:solidFill>
                <a:latin typeface="Calibri"/>
                <a:ea typeface="Calibri"/>
                <a:cs typeface="Calibri"/>
                <a:sym typeface="Calibri"/>
              </a:rPr>
              <a:t>Commonly used for testing performance of Image Super-Resolution models.</a:t>
            </a:r>
            <a:endParaRPr b="0" i="0" sz="1100" u="none" cap="none" strike="noStrike">
              <a:solidFill>
                <a:srgbClr val="000000"/>
              </a:solidFill>
              <a:latin typeface="Calibri"/>
              <a:ea typeface="Calibri"/>
              <a:cs typeface="Calibri"/>
              <a:sym typeface="Calibri"/>
            </a:endParaRPr>
          </a:p>
        </p:txBody>
      </p:sp>
      <p:sp>
        <p:nvSpPr>
          <p:cNvPr id="950" name="Google Shape;950;p4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951" name="Google Shape;951;p47"/>
          <p:cNvGrpSpPr/>
          <p:nvPr/>
        </p:nvGrpSpPr>
        <p:grpSpPr>
          <a:xfrm>
            <a:off x="580302" y="1438796"/>
            <a:ext cx="1203528" cy="1198278"/>
            <a:chOff x="632539" y="-501245"/>
            <a:chExt cx="1241533" cy="1224584"/>
          </a:xfrm>
        </p:grpSpPr>
        <p:pic>
          <p:nvPicPr>
            <p:cNvPr descr="Input image" id="952" name="Google Shape;952;p47"/>
            <p:cNvPicPr preferRelativeResize="0"/>
            <p:nvPr/>
          </p:nvPicPr>
          <p:blipFill rotWithShape="1">
            <a:blip r:embed="rId19">
              <a:alphaModFix/>
            </a:blip>
            <a:srcRect b="0" l="0" r="0" t="0"/>
            <a:stretch/>
          </p:blipFill>
          <p:spPr>
            <a:xfrm>
              <a:off x="632539" y="-501245"/>
              <a:ext cx="612000" cy="612000"/>
            </a:xfrm>
            <a:prstGeom prst="rect">
              <a:avLst/>
            </a:prstGeom>
            <a:noFill/>
            <a:ln cap="flat" cmpd="sng" w="12700">
              <a:solidFill>
                <a:schemeClr val="dk1"/>
              </a:solidFill>
              <a:prstDash val="solid"/>
              <a:round/>
              <a:headEnd len="sm" w="sm" type="none"/>
              <a:tailEnd len="sm" w="sm" type="none"/>
            </a:ln>
          </p:spPr>
        </p:pic>
        <p:pic>
          <p:nvPicPr>
            <p:cNvPr descr="Input image" id="953" name="Google Shape;953;p47"/>
            <p:cNvPicPr preferRelativeResize="0"/>
            <p:nvPr/>
          </p:nvPicPr>
          <p:blipFill rotWithShape="1">
            <a:blip r:embed="rId20">
              <a:alphaModFix/>
            </a:blip>
            <a:srcRect b="0" l="0" r="0" t="0"/>
            <a:stretch/>
          </p:blipFill>
          <p:spPr>
            <a:xfrm>
              <a:off x="1262072" y="-501245"/>
              <a:ext cx="612000" cy="612000"/>
            </a:xfrm>
            <a:prstGeom prst="rect">
              <a:avLst/>
            </a:prstGeom>
            <a:noFill/>
            <a:ln cap="flat" cmpd="sng" w="12700">
              <a:solidFill>
                <a:schemeClr val="dk1"/>
              </a:solidFill>
              <a:prstDash val="solid"/>
              <a:round/>
              <a:headEnd len="sm" w="sm" type="none"/>
              <a:tailEnd len="sm" w="sm" type="none"/>
            </a:ln>
          </p:spPr>
        </p:pic>
        <p:pic>
          <p:nvPicPr>
            <p:cNvPr descr="Input image" id="954" name="Google Shape;954;p47"/>
            <p:cNvPicPr preferRelativeResize="0"/>
            <p:nvPr/>
          </p:nvPicPr>
          <p:blipFill rotWithShape="1">
            <a:blip r:embed="rId21">
              <a:alphaModFix/>
            </a:blip>
            <a:srcRect b="0" l="0" r="0" t="0"/>
            <a:stretch/>
          </p:blipFill>
          <p:spPr>
            <a:xfrm>
              <a:off x="1245395" y="111339"/>
              <a:ext cx="612000" cy="612000"/>
            </a:xfrm>
            <a:prstGeom prst="rect">
              <a:avLst/>
            </a:prstGeom>
            <a:noFill/>
            <a:ln cap="flat" cmpd="sng" w="12700">
              <a:solidFill>
                <a:schemeClr val="dk1"/>
              </a:solidFill>
              <a:prstDash val="solid"/>
              <a:round/>
              <a:headEnd len="sm" w="sm" type="none"/>
              <a:tailEnd len="sm" w="sm" type="none"/>
            </a:ln>
          </p:spPr>
        </p:pic>
      </p:grpSp>
      <p:pic>
        <p:nvPicPr>
          <p:cNvPr descr="Input image" id="955" name="Google Shape;955;p47"/>
          <p:cNvPicPr preferRelativeResize="0"/>
          <p:nvPr/>
        </p:nvPicPr>
        <p:blipFill rotWithShape="1">
          <a:blip r:embed="rId22">
            <a:alphaModFix/>
          </a:blip>
          <a:srcRect b="0" l="0" r="0" t="0"/>
          <a:stretch/>
        </p:blipFill>
        <p:spPr>
          <a:xfrm>
            <a:off x="579472" y="2038221"/>
            <a:ext cx="593266" cy="598853"/>
          </a:xfrm>
          <a:prstGeom prst="rect">
            <a:avLst/>
          </a:prstGeom>
          <a:noFill/>
          <a:ln cap="flat" cmpd="sng" w="12700">
            <a:solidFill>
              <a:schemeClr val="dk1"/>
            </a:solidFill>
            <a:prstDash val="solid"/>
            <a:round/>
            <a:headEnd len="sm" w="sm" type="none"/>
            <a:tailEnd len="sm" w="sm" type="none"/>
          </a:ln>
        </p:spPr>
      </p:pic>
      <p:pic>
        <p:nvPicPr>
          <p:cNvPr descr="Input image" id="956" name="Google Shape;956;p47"/>
          <p:cNvPicPr preferRelativeResize="0"/>
          <p:nvPr/>
        </p:nvPicPr>
        <p:blipFill rotWithShape="1">
          <a:blip r:embed="rId23">
            <a:alphaModFix/>
          </a:blip>
          <a:srcRect b="0" l="0" r="0" t="0"/>
          <a:stretch/>
        </p:blipFill>
        <p:spPr>
          <a:xfrm>
            <a:off x="1767190" y="1438796"/>
            <a:ext cx="788586" cy="1198849"/>
          </a:xfrm>
          <a:prstGeom prst="rect">
            <a:avLst/>
          </a:prstGeom>
          <a:noFill/>
          <a:ln cap="flat" cmpd="sng" w="12700">
            <a:solidFill>
              <a:schemeClr val="dk1"/>
            </a:solidFill>
            <a:prstDash val="solid"/>
            <a:round/>
            <a:headEnd len="sm" w="sm" type="none"/>
            <a:tailEnd len="sm" w="sm" type="none"/>
          </a:ln>
        </p:spPr>
      </p:pic>
      <p:grpSp>
        <p:nvGrpSpPr>
          <p:cNvPr id="957" name="Google Shape;957;p47"/>
          <p:cNvGrpSpPr/>
          <p:nvPr/>
        </p:nvGrpSpPr>
        <p:grpSpPr>
          <a:xfrm>
            <a:off x="3376363" y="1437074"/>
            <a:ext cx="2154778" cy="1198800"/>
            <a:chOff x="3457211" y="1411542"/>
            <a:chExt cx="2314337" cy="1287570"/>
          </a:xfrm>
        </p:grpSpPr>
        <p:sp>
          <p:nvSpPr>
            <p:cNvPr id="958" name="Google Shape;958;p47"/>
            <p:cNvSpPr/>
            <p:nvPr/>
          </p:nvSpPr>
          <p:spPr>
            <a:xfrm>
              <a:off x="3463948" y="1413912"/>
              <a:ext cx="2307600" cy="1285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59" name="Google Shape;959;p47"/>
            <p:cNvGrpSpPr/>
            <p:nvPr/>
          </p:nvGrpSpPr>
          <p:grpSpPr>
            <a:xfrm>
              <a:off x="3457211" y="1411542"/>
              <a:ext cx="2306444" cy="1285332"/>
              <a:chOff x="3682572" y="1440426"/>
              <a:chExt cx="2306444" cy="1285332"/>
            </a:xfrm>
          </p:grpSpPr>
          <p:pic>
            <p:nvPicPr>
              <p:cNvPr id="960" name="Google Shape;960;p47"/>
              <p:cNvPicPr preferRelativeResize="0"/>
              <p:nvPr/>
            </p:nvPicPr>
            <p:blipFill rotWithShape="1">
              <a:blip r:embed="rId24">
                <a:alphaModFix/>
              </a:blip>
              <a:srcRect b="0" l="0" r="0" t="0"/>
              <a:stretch/>
            </p:blipFill>
            <p:spPr>
              <a:xfrm>
                <a:off x="3728107" y="1441176"/>
                <a:ext cx="445050" cy="427248"/>
              </a:xfrm>
              <a:prstGeom prst="rect">
                <a:avLst/>
              </a:prstGeom>
              <a:noFill/>
              <a:ln>
                <a:noFill/>
              </a:ln>
            </p:spPr>
          </p:pic>
          <p:pic>
            <p:nvPicPr>
              <p:cNvPr id="961" name="Google Shape;961;p47"/>
              <p:cNvPicPr preferRelativeResize="0"/>
              <p:nvPr/>
            </p:nvPicPr>
            <p:blipFill rotWithShape="1">
              <a:blip r:embed="rId25">
                <a:alphaModFix/>
              </a:blip>
              <a:srcRect b="0" l="0" r="0" t="0"/>
              <a:stretch/>
            </p:blipFill>
            <p:spPr>
              <a:xfrm>
                <a:off x="4173156" y="1441002"/>
                <a:ext cx="534060" cy="427248"/>
              </a:xfrm>
              <a:prstGeom prst="rect">
                <a:avLst/>
              </a:prstGeom>
              <a:noFill/>
              <a:ln>
                <a:noFill/>
              </a:ln>
            </p:spPr>
          </p:pic>
          <p:pic>
            <p:nvPicPr>
              <p:cNvPr id="962" name="Google Shape;962;p47"/>
              <p:cNvPicPr preferRelativeResize="0"/>
              <p:nvPr/>
            </p:nvPicPr>
            <p:blipFill rotWithShape="1">
              <a:blip r:embed="rId26">
                <a:alphaModFix/>
              </a:blip>
              <a:srcRect b="0" l="0" r="0" t="0"/>
              <a:stretch/>
            </p:blipFill>
            <p:spPr>
              <a:xfrm>
                <a:off x="4707216" y="1441023"/>
                <a:ext cx="428400" cy="428400"/>
              </a:xfrm>
              <a:prstGeom prst="rect">
                <a:avLst/>
              </a:prstGeom>
              <a:noFill/>
              <a:ln>
                <a:noFill/>
              </a:ln>
            </p:spPr>
          </p:pic>
          <p:pic>
            <p:nvPicPr>
              <p:cNvPr id="963" name="Google Shape;963;p47"/>
              <p:cNvPicPr preferRelativeResize="0"/>
              <p:nvPr/>
            </p:nvPicPr>
            <p:blipFill rotWithShape="1">
              <a:blip r:embed="rId27">
                <a:alphaModFix/>
              </a:blip>
              <a:srcRect b="0" l="0" r="0" t="0"/>
              <a:stretch/>
            </p:blipFill>
            <p:spPr>
              <a:xfrm>
                <a:off x="5136602" y="1441002"/>
                <a:ext cx="522193" cy="427248"/>
              </a:xfrm>
              <a:prstGeom prst="rect">
                <a:avLst/>
              </a:prstGeom>
              <a:noFill/>
              <a:ln>
                <a:noFill/>
              </a:ln>
            </p:spPr>
          </p:pic>
          <p:pic>
            <p:nvPicPr>
              <p:cNvPr id="964" name="Google Shape;964;p47"/>
              <p:cNvPicPr preferRelativeResize="0"/>
              <p:nvPr/>
            </p:nvPicPr>
            <p:blipFill rotWithShape="1">
              <a:blip r:embed="rId28">
                <a:alphaModFix/>
              </a:blip>
              <a:srcRect b="0" l="0" r="0" t="0"/>
              <a:stretch/>
            </p:blipFill>
            <p:spPr>
              <a:xfrm>
                <a:off x="5658795" y="1440426"/>
                <a:ext cx="297500" cy="428400"/>
              </a:xfrm>
              <a:prstGeom prst="rect">
                <a:avLst/>
              </a:prstGeom>
              <a:noFill/>
              <a:ln>
                <a:noFill/>
              </a:ln>
            </p:spPr>
          </p:pic>
          <p:grpSp>
            <p:nvGrpSpPr>
              <p:cNvPr id="965" name="Google Shape;965;p47"/>
              <p:cNvGrpSpPr/>
              <p:nvPr/>
            </p:nvGrpSpPr>
            <p:grpSpPr>
              <a:xfrm>
                <a:off x="3682572" y="1862746"/>
                <a:ext cx="2306444" cy="431745"/>
                <a:chOff x="3725434" y="1865030"/>
                <a:chExt cx="2306444" cy="431745"/>
              </a:xfrm>
            </p:grpSpPr>
            <p:pic>
              <p:nvPicPr>
                <p:cNvPr id="966" name="Google Shape;966;p47"/>
                <p:cNvPicPr preferRelativeResize="0"/>
                <p:nvPr/>
              </p:nvPicPr>
              <p:blipFill rotWithShape="1">
                <a:blip r:embed="rId29">
                  <a:alphaModFix/>
                </a:blip>
                <a:srcRect b="0" l="0" r="0" t="0"/>
                <a:stretch/>
              </p:blipFill>
              <p:spPr>
                <a:xfrm>
                  <a:off x="3725434" y="1865204"/>
                  <a:ext cx="431571" cy="431571"/>
                </a:xfrm>
                <a:prstGeom prst="rect">
                  <a:avLst/>
                </a:prstGeom>
                <a:noFill/>
                <a:ln>
                  <a:noFill/>
                </a:ln>
              </p:spPr>
            </p:pic>
            <p:pic>
              <p:nvPicPr>
                <p:cNvPr id="967" name="Google Shape;967;p47"/>
                <p:cNvPicPr preferRelativeResize="0"/>
                <p:nvPr/>
              </p:nvPicPr>
              <p:blipFill rotWithShape="1">
                <a:blip r:embed="rId30">
                  <a:alphaModFix/>
                </a:blip>
                <a:srcRect b="0" l="0" r="0" t="0"/>
                <a:stretch/>
              </p:blipFill>
              <p:spPr>
                <a:xfrm>
                  <a:off x="4152406" y="1865030"/>
                  <a:ext cx="595941" cy="431462"/>
                </a:xfrm>
                <a:prstGeom prst="rect">
                  <a:avLst/>
                </a:prstGeom>
                <a:noFill/>
                <a:ln>
                  <a:noFill/>
                </a:ln>
              </p:spPr>
            </p:pic>
            <p:pic>
              <p:nvPicPr>
                <p:cNvPr id="968" name="Google Shape;968;p47"/>
                <p:cNvPicPr preferRelativeResize="0"/>
                <p:nvPr/>
              </p:nvPicPr>
              <p:blipFill rotWithShape="1">
                <a:blip r:embed="rId31">
                  <a:alphaModFix/>
                </a:blip>
                <a:srcRect b="0" l="0" r="0" t="0"/>
                <a:stretch/>
              </p:blipFill>
              <p:spPr>
                <a:xfrm>
                  <a:off x="4739518" y="1866518"/>
                  <a:ext cx="523600" cy="428400"/>
                </a:xfrm>
                <a:prstGeom prst="rect">
                  <a:avLst/>
                </a:prstGeom>
                <a:noFill/>
                <a:ln>
                  <a:noFill/>
                </a:ln>
              </p:spPr>
            </p:pic>
            <p:pic>
              <p:nvPicPr>
                <p:cNvPr id="969" name="Google Shape;969;p47"/>
                <p:cNvPicPr preferRelativeResize="0"/>
                <p:nvPr/>
              </p:nvPicPr>
              <p:blipFill rotWithShape="1">
                <a:blip r:embed="rId32">
                  <a:alphaModFix/>
                </a:blip>
                <a:srcRect b="0" l="0" r="0" t="0"/>
                <a:stretch/>
              </p:blipFill>
              <p:spPr>
                <a:xfrm>
                  <a:off x="5257427" y="1865444"/>
                  <a:ext cx="428400" cy="428400"/>
                </a:xfrm>
                <a:prstGeom prst="rect">
                  <a:avLst/>
                </a:prstGeom>
                <a:noFill/>
                <a:ln>
                  <a:noFill/>
                </a:ln>
              </p:spPr>
            </p:pic>
            <p:pic>
              <p:nvPicPr>
                <p:cNvPr id="970" name="Google Shape;970;p47"/>
                <p:cNvPicPr preferRelativeResize="0"/>
                <p:nvPr/>
              </p:nvPicPr>
              <p:blipFill rotWithShape="1">
                <a:blip r:embed="rId33">
                  <a:alphaModFix/>
                </a:blip>
                <a:srcRect b="0" l="0" r="0" t="0"/>
                <a:stretch/>
              </p:blipFill>
              <p:spPr>
                <a:xfrm>
                  <a:off x="5687042" y="1865031"/>
                  <a:ext cx="344836" cy="428400"/>
                </a:xfrm>
                <a:prstGeom prst="rect">
                  <a:avLst/>
                </a:prstGeom>
                <a:noFill/>
                <a:ln>
                  <a:noFill/>
                </a:ln>
              </p:spPr>
            </p:pic>
          </p:grpSp>
          <p:grpSp>
            <p:nvGrpSpPr>
              <p:cNvPr id="971" name="Google Shape;971;p47"/>
              <p:cNvGrpSpPr/>
              <p:nvPr/>
            </p:nvGrpSpPr>
            <p:grpSpPr>
              <a:xfrm>
                <a:off x="3772115" y="2289691"/>
                <a:ext cx="2141479" cy="436067"/>
                <a:chOff x="3729638" y="2287355"/>
                <a:chExt cx="2141479" cy="436067"/>
              </a:xfrm>
            </p:grpSpPr>
            <p:pic>
              <p:nvPicPr>
                <p:cNvPr id="972" name="Google Shape;972;p47"/>
                <p:cNvPicPr preferRelativeResize="0"/>
                <p:nvPr/>
              </p:nvPicPr>
              <p:blipFill rotWithShape="1">
                <a:blip r:embed="rId34">
                  <a:alphaModFix/>
                </a:blip>
                <a:srcRect b="0" l="0" r="0" t="0"/>
                <a:stretch/>
              </p:blipFill>
              <p:spPr>
                <a:xfrm>
                  <a:off x="3729638" y="2290212"/>
                  <a:ext cx="428400" cy="428400"/>
                </a:xfrm>
                <a:prstGeom prst="rect">
                  <a:avLst/>
                </a:prstGeom>
                <a:noFill/>
                <a:ln>
                  <a:noFill/>
                </a:ln>
              </p:spPr>
            </p:pic>
            <p:pic>
              <p:nvPicPr>
                <p:cNvPr id="973" name="Google Shape;973;p47"/>
                <p:cNvPicPr preferRelativeResize="0"/>
                <p:nvPr/>
              </p:nvPicPr>
              <p:blipFill rotWithShape="1">
                <a:blip r:embed="rId35">
                  <a:alphaModFix/>
                </a:blip>
                <a:srcRect b="0" l="0" r="0" t="0"/>
                <a:stretch/>
              </p:blipFill>
              <p:spPr>
                <a:xfrm>
                  <a:off x="4158032" y="2290212"/>
                  <a:ext cx="642600" cy="428400"/>
                </a:xfrm>
                <a:prstGeom prst="rect">
                  <a:avLst/>
                </a:prstGeom>
                <a:noFill/>
                <a:ln>
                  <a:noFill/>
                </a:ln>
              </p:spPr>
            </p:pic>
            <p:pic>
              <p:nvPicPr>
                <p:cNvPr id="974" name="Google Shape;974;p47"/>
                <p:cNvPicPr preferRelativeResize="0"/>
                <p:nvPr/>
              </p:nvPicPr>
              <p:blipFill rotWithShape="1">
                <a:blip r:embed="rId36">
                  <a:alphaModFix/>
                </a:blip>
                <a:srcRect b="0" l="0" r="0" t="0"/>
                <a:stretch/>
              </p:blipFill>
              <p:spPr>
                <a:xfrm>
                  <a:off x="4793012" y="2290212"/>
                  <a:ext cx="428400" cy="428400"/>
                </a:xfrm>
                <a:prstGeom prst="rect">
                  <a:avLst/>
                </a:prstGeom>
                <a:noFill/>
                <a:ln>
                  <a:noFill/>
                </a:ln>
              </p:spPr>
            </p:pic>
            <p:pic>
              <p:nvPicPr>
                <p:cNvPr id="975" name="Google Shape;975;p47"/>
                <p:cNvPicPr preferRelativeResize="0"/>
                <p:nvPr/>
              </p:nvPicPr>
              <p:blipFill rotWithShape="1">
                <a:blip r:embed="rId37">
                  <a:alphaModFix/>
                </a:blip>
                <a:srcRect b="0" l="0" r="0" t="0"/>
                <a:stretch/>
              </p:blipFill>
              <p:spPr>
                <a:xfrm>
                  <a:off x="5215898" y="2287355"/>
                  <a:ext cx="655219" cy="436067"/>
                </a:xfrm>
                <a:prstGeom prst="rect">
                  <a:avLst/>
                </a:prstGeom>
                <a:noFill/>
                <a:ln>
                  <a:noFill/>
                </a:ln>
              </p:spPr>
            </p:pic>
          </p:grpSp>
        </p:grpSp>
      </p:grpSp>
      <p:pic>
        <p:nvPicPr>
          <p:cNvPr descr="weight, Weightlifter, Man, Silhouette, Fitness Forever, sport, Excercise,  sports, weightlifting, Lifting icon" id="976" name="Google Shape;976;p47"/>
          <p:cNvPicPr preferRelativeResize="0"/>
          <p:nvPr/>
        </p:nvPicPr>
        <p:blipFill rotWithShape="1">
          <a:blip r:embed="rId38">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977" name="Google Shape;977;p47"/>
          <p:cNvPicPr preferRelativeResize="0"/>
          <p:nvPr/>
        </p:nvPicPr>
        <p:blipFill rotWithShape="1">
          <a:blip r:embed="rId39">
            <a:alphaModFix/>
          </a:blip>
          <a:srcRect b="0" l="0" r="0" t="0"/>
          <a:stretch/>
        </p:blipFill>
        <p:spPr>
          <a:xfrm>
            <a:off x="4961259" y="504307"/>
            <a:ext cx="290979" cy="196574"/>
          </a:xfrm>
          <a:prstGeom prst="rect">
            <a:avLst/>
          </a:prstGeom>
          <a:noFill/>
          <a:ln>
            <a:noFill/>
          </a:ln>
        </p:spPr>
      </p:pic>
      <p:sp>
        <p:nvSpPr>
          <p:cNvPr id="978" name="Google Shape;978;p4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10</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descr="Neural Network: How it works and its industry use cases | by Geetansh  Sharma | Analytics Vidhya | Medium" id="984" name="Google Shape;984;p48"/>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pic>
        <p:nvPicPr>
          <p:cNvPr descr="Más de 350 imágenes ambientales [HQ] | Descargar imágenes y fotos de  archivo gratis en Unsplash" id="985" name="Google Shape;985;p48"/>
          <p:cNvPicPr preferRelativeResize="0"/>
          <p:nvPr/>
        </p:nvPicPr>
        <p:blipFill rotWithShape="1">
          <a:blip r:embed="rId4">
            <a:alphaModFix/>
          </a:blip>
          <a:srcRect b="0" l="10143" r="25371" t="0"/>
          <a:stretch/>
        </p:blipFill>
        <p:spPr>
          <a:xfrm>
            <a:off x="5931426" y="841335"/>
            <a:ext cx="3172806" cy="3690085"/>
          </a:xfrm>
          <a:prstGeom prst="rect">
            <a:avLst/>
          </a:prstGeom>
          <a:noFill/>
          <a:ln>
            <a:noFill/>
          </a:ln>
        </p:spPr>
      </p:pic>
      <p:sp>
        <p:nvSpPr>
          <p:cNvPr id="986" name="Google Shape;986;p48"/>
          <p:cNvSpPr/>
          <p:nvPr/>
        </p:nvSpPr>
        <p:spPr>
          <a:xfrm>
            <a:off x="5940658" y="796089"/>
            <a:ext cx="3203341" cy="3751083"/>
          </a:xfrm>
          <a:prstGeom prst="rect">
            <a:avLst/>
          </a:prstGeom>
          <a:solidFill>
            <a:schemeClr val="dk1">
              <a:alpha val="7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7" name="Google Shape;987;p48"/>
          <p:cNvSpPr/>
          <p:nvPr/>
        </p:nvSpPr>
        <p:spPr>
          <a:xfrm>
            <a:off x="6083106" y="916180"/>
            <a:ext cx="297346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ENVIRONMENT</a:t>
            </a:r>
            <a:endParaRPr b="0" i="0" sz="1400" u="none" cap="none" strike="noStrike">
              <a:solidFill>
                <a:srgbClr val="000000"/>
              </a:solidFill>
              <a:latin typeface="Arial"/>
              <a:ea typeface="Arial"/>
              <a:cs typeface="Arial"/>
              <a:sym typeface="Arial"/>
            </a:endParaRPr>
          </a:p>
        </p:txBody>
      </p:sp>
      <p:sp>
        <p:nvSpPr>
          <p:cNvPr id="988" name="Google Shape;988;p48"/>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USED</a:t>
            </a:r>
            <a:endParaRPr b="0" i="0" sz="2700" u="none" cap="none" strike="noStrike">
              <a:solidFill>
                <a:schemeClr val="lt1"/>
              </a:solidFill>
              <a:latin typeface="Arial Black"/>
              <a:ea typeface="Arial Black"/>
              <a:cs typeface="Arial Black"/>
              <a:sym typeface="Arial Black"/>
            </a:endParaRPr>
          </a:p>
        </p:txBody>
      </p:sp>
      <p:sp>
        <p:nvSpPr>
          <p:cNvPr id="989" name="Google Shape;989;p4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990" name="Google Shape;990;p48"/>
          <p:cNvGrpSpPr/>
          <p:nvPr/>
        </p:nvGrpSpPr>
        <p:grpSpPr>
          <a:xfrm>
            <a:off x="1240820" y="4571552"/>
            <a:ext cx="6596003" cy="176993"/>
            <a:chOff x="1654426" y="6095402"/>
            <a:chExt cx="8794671" cy="235991"/>
          </a:xfrm>
        </p:grpSpPr>
        <p:sp>
          <p:nvSpPr>
            <p:cNvPr id="991" name="Google Shape;991;p4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92" name="Google Shape;992;p4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993" name="Google Shape;993;p48"/>
          <p:cNvGrpSpPr/>
          <p:nvPr/>
        </p:nvGrpSpPr>
        <p:grpSpPr>
          <a:xfrm>
            <a:off x="6927009" y="4606492"/>
            <a:ext cx="2029295" cy="407107"/>
            <a:chOff x="6568690" y="4701027"/>
            <a:chExt cx="2539705" cy="504004"/>
          </a:xfrm>
        </p:grpSpPr>
        <p:sp>
          <p:nvSpPr>
            <p:cNvPr id="994" name="Google Shape;994;p48"/>
            <p:cNvSpPr/>
            <p:nvPr/>
          </p:nvSpPr>
          <p:spPr>
            <a:xfrm>
              <a:off x="6568690" y="4701027"/>
              <a:ext cx="509119" cy="504001"/>
            </a:xfrm>
            <a:prstGeom prst="ellipse">
              <a:avLst/>
            </a:prstGeom>
            <a:blipFill rotWithShape="1">
              <a:blip r:embed="rId5">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5" name="Google Shape;995;p48"/>
            <p:cNvSpPr/>
            <p:nvPr/>
          </p:nvSpPr>
          <p:spPr>
            <a:xfrm>
              <a:off x="7583983" y="4701027"/>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6" name="Google Shape;996;p48"/>
            <p:cNvSpPr/>
            <p:nvPr/>
          </p:nvSpPr>
          <p:spPr>
            <a:xfrm>
              <a:off x="8599276" y="4701030"/>
              <a:ext cx="509119" cy="504001"/>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97" name="Google Shape;997;p4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998" name="Google Shape;998;p4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999" name="Google Shape;999;p4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000" name="Google Shape;1000;p4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Engranajes mecanicos - Iconos gratis de" id="1001" name="Google Shape;1001;p48"/>
          <p:cNvPicPr preferRelativeResize="0"/>
          <p:nvPr/>
        </p:nvPicPr>
        <p:blipFill rotWithShape="1">
          <a:blip r:embed="rId8">
            <a:alphaModFix/>
          </a:blip>
          <a:srcRect b="0" l="0" r="0" t="0"/>
          <a:stretch/>
        </p:blipFill>
        <p:spPr>
          <a:xfrm>
            <a:off x="7067178" y="2535643"/>
            <a:ext cx="974004" cy="960296"/>
          </a:xfrm>
          <a:prstGeom prst="rect">
            <a:avLst/>
          </a:prstGeom>
          <a:noFill/>
          <a:ln>
            <a:noFill/>
          </a:ln>
        </p:spPr>
      </p:pic>
      <p:grpSp>
        <p:nvGrpSpPr>
          <p:cNvPr id="1002" name="Google Shape;1002;p48"/>
          <p:cNvGrpSpPr/>
          <p:nvPr/>
        </p:nvGrpSpPr>
        <p:grpSpPr>
          <a:xfrm>
            <a:off x="3047" y="375696"/>
            <a:ext cx="9138979" cy="414018"/>
            <a:chOff x="3047" y="375696"/>
            <a:chExt cx="9138979" cy="414018"/>
          </a:xfrm>
        </p:grpSpPr>
        <p:grpSp>
          <p:nvGrpSpPr>
            <p:cNvPr id="1003" name="Google Shape;1003;p48"/>
            <p:cNvGrpSpPr/>
            <p:nvPr/>
          </p:nvGrpSpPr>
          <p:grpSpPr>
            <a:xfrm>
              <a:off x="3047" y="375696"/>
              <a:ext cx="9138979" cy="414018"/>
              <a:chOff x="3047" y="375696"/>
              <a:chExt cx="9138979" cy="414018"/>
            </a:xfrm>
          </p:grpSpPr>
          <p:sp>
            <p:nvSpPr>
              <p:cNvPr id="1004" name="Google Shape;1004;p4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05" name="Google Shape;1005;p48"/>
              <p:cNvGrpSpPr/>
              <p:nvPr/>
            </p:nvGrpSpPr>
            <p:grpSpPr>
              <a:xfrm>
                <a:off x="8141262" y="375696"/>
                <a:ext cx="1000764" cy="414018"/>
                <a:chOff x="8141262" y="376015"/>
                <a:chExt cx="1000764" cy="414018"/>
              </a:xfrm>
            </p:grpSpPr>
            <p:sp>
              <p:nvSpPr>
                <p:cNvPr id="1006" name="Google Shape;1006;p4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007" name="Google Shape;1007;p48"/>
                <p:cNvPicPr preferRelativeResize="0"/>
                <p:nvPr/>
              </p:nvPicPr>
              <p:blipFill rotWithShape="1">
                <a:blip r:embed="rId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008" name="Google Shape;1008;p48"/>
              <p:cNvPicPr preferRelativeResize="0"/>
              <p:nvPr/>
            </p:nvPicPr>
            <p:blipFill rotWithShape="1">
              <a:blip r:embed="rId10">
                <a:alphaModFix/>
              </a:blip>
              <a:srcRect b="0" l="0" r="0" t="0"/>
              <a:stretch/>
            </p:blipFill>
            <p:spPr>
              <a:xfrm>
                <a:off x="315282" y="397803"/>
                <a:ext cx="369805" cy="369805"/>
              </a:xfrm>
              <a:prstGeom prst="rect">
                <a:avLst/>
              </a:prstGeom>
              <a:noFill/>
              <a:ln>
                <a:noFill/>
              </a:ln>
            </p:spPr>
          </p:pic>
          <p:grpSp>
            <p:nvGrpSpPr>
              <p:cNvPr id="1009" name="Google Shape;1009;p48"/>
              <p:cNvGrpSpPr/>
              <p:nvPr/>
            </p:nvGrpSpPr>
            <p:grpSpPr>
              <a:xfrm>
                <a:off x="7477265" y="375696"/>
                <a:ext cx="1000764" cy="414018"/>
                <a:chOff x="7477265" y="375308"/>
                <a:chExt cx="1000764" cy="414018"/>
              </a:xfrm>
            </p:grpSpPr>
            <p:sp>
              <p:nvSpPr>
                <p:cNvPr id="1010" name="Google Shape;1010;p48"/>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011" name="Google Shape;1011;p48"/>
                <p:cNvPicPr preferRelativeResize="0"/>
                <p:nvPr/>
              </p:nvPicPr>
              <p:blipFill rotWithShape="1">
                <a:blip r:embed="rId11">
                  <a:alphaModFix/>
                </a:blip>
                <a:srcRect b="0" l="0" r="0" t="0"/>
                <a:stretch/>
              </p:blipFill>
              <p:spPr>
                <a:xfrm>
                  <a:off x="7843649" y="455633"/>
                  <a:ext cx="283664" cy="283664"/>
                </a:xfrm>
                <a:prstGeom prst="rect">
                  <a:avLst/>
                </a:prstGeom>
                <a:noFill/>
                <a:ln>
                  <a:noFill/>
                </a:ln>
              </p:spPr>
            </p:pic>
          </p:grpSp>
          <p:grpSp>
            <p:nvGrpSpPr>
              <p:cNvPr id="1012" name="Google Shape;1012;p48"/>
              <p:cNvGrpSpPr/>
              <p:nvPr/>
            </p:nvGrpSpPr>
            <p:grpSpPr>
              <a:xfrm>
                <a:off x="6777743" y="375696"/>
                <a:ext cx="1000764" cy="414018"/>
                <a:chOff x="6777743" y="373411"/>
                <a:chExt cx="1000764" cy="414018"/>
              </a:xfrm>
            </p:grpSpPr>
            <p:sp>
              <p:nvSpPr>
                <p:cNvPr id="1013" name="Google Shape;1013;p48"/>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014" name="Google Shape;1014;p48"/>
                <p:cNvPicPr preferRelativeResize="0"/>
                <p:nvPr/>
              </p:nvPicPr>
              <p:blipFill rotWithShape="1">
                <a:blip r:embed="rId12">
                  <a:alphaModFix/>
                </a:blip>
                <a:srcRect b="0" l="0" r="0" t="0"/>
                <a:stretch/>
              </p:blipFill>
              <p:spPr>
                <a:xfrm>
                  <a:off x="7096476" y="434572"/>
                  <a:ext cx="322932" cy="322932"/>
                </a:xfrm>
                <a:prstGeom prst="rect">
                  <a:avLst/>
                </a:prstGeom>
                <a:noFill/>
                <a:ln>
                  <a:noFill/>
                </a:ln>
              </p:spPr>
            </p:pic>
          </p:grpSp>
          <p:grpSp>
            <p:nvGrpSpPr>
              <p:cNvPr id="1015" name="Google Shape;1015;p48"/>
              <p:cNvGrpSpPr/>
              <p:nvPr/>
            </p:nvGrpSpPr>
            <p:grpSpPr>
              <a:xfrm>
                <a:off x="6043799" y="375696"/>
                <a:ext cx="1000764" cy="414018"/>
                <a:chOff x="6043799" y="374249"/>
                <a:chExt cx="1000764" cy="414018"/>
              </a:xfrm>
            </p:grpSpPr>
            <p:sp>
              <p:nvSpPr>
                <p:cNvPr id="1016" name="Google Shape;1016;p4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017" name="Google Shape;1017;p48"/>
                <p:cNvPicPr preferRelativeResize="0"/>
                <p:nvPr/>
              </p:nvPicPr>
              <p:blipFill rotWithShape="1">
                <a:blip r:embed="rId13">
                  <a:alphaModFix/>
                </a:blip>
                <a:srcRect b="0" l="0" r="0" t="0"/>
                <a:stretch/>
              </p:blipFill>
              <p:spPr>
                <a:xfrm>
                  <a:off x="6410183" y="464558"/>
                  <a:ext cx="262052" cy="262052"/>
                </a:xfrm>
                <a:prstGeom prst="rect">
                  <a:avLst/>
                </a:prstGeom>
                <a:noFill/>
                <a:ln>
                  <a:noFill/>
                </a:ln>
              </p:spPr>
            </p:pic>
          </p:grpSp>
          <p:sp>
            <p:nvSpPr>
              <p:cNvPr id="1018" name="Google Shape;1018;p4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19" name="Google Shape;1019;p48"/>
              <p:cNvGrpSpPr/>
              <p:nvPr/>
            </p:nvGrpSpPr>
            <p:grpSpPr>
              <a:xfrm>
                <a:off x="3871085" y="375696"/>
                <a:ext cx="1000764" cy="414018"/>
                <a:chOff x="3871085" y="374082"/>
                <a:chExt cx="1000764" cy="414018"/>
              </a:xfrm>
            </p:grpSpPr>
            <p:sp>
              <p:nvSpPr>
                <p:cNvPr id="1020" name="Google Shape;1020;p48"/>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021" name="Google Shape;1021;p48"/>
                <p:cNvPicPr preferRelativeResize="0"/>
                <p:nvPr/>
              </p:nvPicPr>
              <p:blipFill rotWithShape="1">
                <a:blip r:embed="rId14">
                  <a:alphaModFix/>
                </a:blip>
                <a:srcRect b="0" l="0" r="0" t="0"/>
                <a:stretch/>
              </p:blipFill>
              <p:spPr>
                <a:xfrm>
                  <a:off x="4173156" y="419164"/>
                  <a:ext cx="346367" cy="346367"/>
                </a:xfrm>
                <a:prstGeom prst="rect">
                  <a:avLst/>
                </a:prstGeom>
                <a:noFill/>
                <a:ln>
                  <a:noFill/>
                </a:ln>
              </p:spPr>
            </p:pic>
          </p:grpSp>
          <p:grpSp>
            <p:nvGrpSpPr>
              <p:cNvPr id="1022" name="Google Shape;1022;p48"/>
              <p:cNvGrpSpPr/>
              <p:nvPr/>
            </p:nvGrpSpPr>
            <p:grpSpPr>
              <a:xfrm>
                <a:off x="2322427" y="375696"/>
                <a:ext cx="1000764" cy="414018"/>
                <a:chOff x="2322427" y="369857"/>
                <a:chExt cx="1000764" cy="414018"/>
              </a:xfrm>
            </p:grpSpPr>
            <p:sp>
              <p:nvSpPr>
                <p:cNvPr id="1023" name="Google Shape;1023;p4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024" name="Google Shape;1024;p48"/>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1025" name="Google Shape;1025;p4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026" name="Google Shape;1026;p48"/>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1027" name="Google Shape;1027;p4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28" name="Google Shape;1028;p48"/>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029" name="Google Shape;1029;p48"/>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sp>
        <p:nvSpPr>
          <p:cNvPr id="1030" name="Google Shape;1030;p4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031" name="Google Shape;1031;p48"/>
          <p:cNvSpPr/>
          <p:nvPr/>
        </p:nvSpPr>
        <p:spPr>
          <a:xfrm>
            <a:off x="3113374"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032" name="Google Shape;1032;p48"/>
          <p:cNvPicPr preferRelativeResize="0"/>
          <p:nvPr/>
        </p:nvPicPr>
        <p:blipFill rotWithShape="1">
          <a:blip r:embed="rId8">
            <a:alphaModFix/>
          </a:blip>
          <a:srcRect b="0" l="0" r="0" t="0"/>
          <a:stretch/>
        </p:blipFill>
        <p:spPr>
          <a:xfrm>
            <a:off x="3385545" y="418490"/>
            <a:ext cx="363370" cy="363370"/>
          </a:xfrm>
          <a:prstGeom prst="rect">
            <a:avLst/>
          </a:prstGeom>
          <a:noFill/>
          <a:ln>
            <a:noFill/>
          </a:ln>
        </p:spPr>
      </p:pic>
      <p:sp>
        <p:nvSpPr>
          <p:cNvPr id="1033" name="Google Shape;1033;p48"/>
          <p:cNvSpPr/>
          <p:nvPr/>
        </p:nvSpPr>
        <p:spPr>
          <a:xfrm>
            <a:off x="235754" y="4617666"/>
            <a:ext cx="504000" cy="504000"/>
          </a:xfrm>
          <a:prstGeom prst="ellipse">
            <a:avLst/>
          </a:prstGeom>
          <a:blipFill rotWithShape="1">
            <a:blip r:embed="rId1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4" name="Google Shape;1034;p4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035" name="Google Shape;1035;p48"/>
          <p:cNvPicPr preferRelativeResize="0"/>
          <p:nvPr/>
        </p:nvPicPr>
        <p:blipFill rotWithShape="1">
          <a:blip r:embed="rId19">
            <a:alphaModFix/>
          </a:blip>
          <a:srcRect b="0" l="0" r="0" t="0"/>
          <a:stretch/>
        </p:blipFill>
        <p:spPr>
          <a:xfrm>
            <a:off x="8752300" y="29649"/>
            <a:ext cx="337224" cy="337254"/>
          </a:xfrm>
          <a:prstGeom prst="rect">
            <a:avLst/>
          </a:prstGeom>
          <a:noFill/>
          <a:ln>
            <a:noFill/>
          </a:ln>
        </p:spPr>
      </p:pic>
      <p:pic>
        <p:nvPicPr>
          <p:cNvPr id="1036" name="Google Shape;1036;p48"/>
          <p:cNvPicPr preferRelativeResize="0"/>
          <p:nvPr/>
        </p:nvPicPr>
        <p:blipFill rotWithShape="1">
          <a:blip r:embed="rId20">
            <a:alphaModFix/>
          </a:blip>
          <a:srcRect b="0" l="0" r="0" t="0"/>
          <a:stretch/>
        </p:blipFill>
        <p:spPr>
          <a:xfrm>
            <a:off x="553500" y="801550"/>
            <a:ext cx="4836187" cy="3782701"/>
          </a:xfrm>
          <a:prstGeom prst="rect">
            <a:avLst/>
          </a:prstGeom>
          <a:noFill/>
          <a:ln>
            <a:noFill/>
          </a:ln>
        </p:spPr>
      </p:pic>
      <p:pic>
        <p:nvPicPr>
          <p:cNvPr descr="weight, Weightlifter, Man, Silhouette, Fitness Forever, sport, Excercise,  sports, weightlifting, Lifting icon" id="1037" name="Google Shape;1037;p48"/>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038" name="Google Shape;1038;p48"/>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039" name="Google Shape;1039;p4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11</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pic>
        <p:nvPicPr>
          <p:cNvPr descr="Neural Network: How it works and its industry use cases | by Geetansh  Sharma | Analytics Vidhya | Medium" id="1045" name="Google Shape;1045;p49"/>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sp>
        <p:nvSpPr>
          <p:cNvPr id="1046" name="Google Shape;1046;p49"/>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7" name="Google Shape;1047;p4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048" name="Google Shape;1048;p49"/>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049" name="Google Shape;1049;p49"/>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50" name="Google Shape;1050;p49"/>
          <p:cNvGrpSpPr/>
          <p:nvPr/>
        </p:nvGrpSpPr>
        <p:grpSpPr>
          <a:xfrm>
            <a:off x="1240820" y="4571552"/>
            <a:ext cx="6596003" cy="176993"/>
            <a:chOff x="1654426" y="6095402"/>
            <a:chExt cx="8794671" cy="235991"/>
          </a:xfrm>
        </p:grpSpPr>
        <p:sp>
          <p:nvSpPr>
            <p:cNvPr id="1051" name="Google Shape;1051;p49"/>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52" name="Google Shape;1052;p49"/>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053" name="Google Shape;1053;p49"/>
          <p:cNvGrpSpPr/>
          <p:nvPr/>
        </p:nvGrpSpPr>
        <p:grpSpPr>
          <a:xfrm>
            <a:off x="6927009" y="4606492"/>
            <a:ext cx="2029295" cy="407107"/>
            <a:chOff x="6568690" y="4701027"/>
            <a:chExt cx="2539705" cy="504004"/>
          </a:xfrm>
        </p:grpSpPr>
        <p:sp>
          <p:nvSpPr>
            <p:cNvPr id="1054" name="Google Shape;1054;p49"/>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5" name="Google Shape;1055;p4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6" name="Google Shape;1056;p4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57" name="Google Shape;1057;p4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058" name="Google Shape;1058;p4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059" name="Google Shape;1059;p4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060" name="Google Shape;1060;p49"/>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061" name="Google Shape;1061;p49"/>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grpSp>
        <p:nvGrpSpPr>
          <p:cNvPr id="1062" name="Google Shape;1062;p49"/>
          <p:cNvGrpSpPr/>
          <p:nvPr/>
        </p:nvGrpSpPr>
        <p:grpSpPr>
          <a:xfrm>
            <a:off x="3047" y="375696"/>
            <a:ext cx="9138979" cy="414018"/>
            <a:chOff x="3047" y="375696"/>
            <a:chExt cx="9138979" cy="414018"/>
          </a:xfrm>
        </p:grpSpPr>
        <p:grpSp>
          <p:nvGrpSpPr>
            <p:cNvPr id="1063" name="Google Shape;1063;p49"/>
            <p:cNvGrpSpPr/>
            <p:nvPr/>
          </p:nvGrpSpPr>
          <p:grpSpPr>
            <a:xfrm>
              <a:off x="3047" y="375696"/>
              <a:ext cx="9138979" cy="414018"/>
              <a:chOff x="3047" y="375696"/>
              <a:chExt cx="9138979" cy="414018"/>
            </a:xfrm>
          </p:grpSpPr>
          <p:sp>
            <p:nvSpPr>
              <p:cNvPr id="1064" name="Google Shape;1064;p4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65" name="Google Shape;1065;p49"/>
              <p:cNvGrpSpPr/>
              <p:nvPr/>
            </p:nvGrpSpPr>
            <p:grpSpPr>
              <a:xfrm>
                <a:off x="8141262" y="375696"/>
                <a:ext cx="1000764" cy="414018"/>
                <a:chOff x="8141262" y="376015"/>
                <a:chExt cx="1000764" cy="414018"/>
              </a:xfrm>
            </p:grpSpPr>
            <p:sp>
              <p:nvSpPr>
                <p:cNvPr id="1066" name="Google Shape;1066;p4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067" name="Google Shape;1067;p49"/>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068" name="Google Shape;1068;p49"/>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1069" name="Google Shape;1069;p49"/>
              <p:cNvGrpSpPr/>
              <p:nvPr/>
            </p:nvGrpSpPr>
            <p:grpSpPr>
              <a:xfrm>
                <a:off x="7477265" y="375696"/>
                <a:ext cx="1000764" cy="414018"/>
                <a:chOff x="7477265" y="375308"/>
                <a:chExt cx="1000764" cy="414018"/>
              </a:xfrm>
            </p:grpSpPr>
            <p:sp>
              <p:nvSpPr>
                <p:cNvPr id="1070" name="Google Shape;1070;p49"/>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071" name="Google Shape;1071;p49"/>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1072" name="Google Shape;1072;p49"/>
              <p:cNvGrpSpPr/>
              <p:nvPr/>
            </p:nvGrpSpPr>
            <p:grpSpPr>
              <a:xfrm>
                <a:off x="6777743" y="375696"/>
                <a:ext cx="1000764" cy="414018"/>
                <a:chOff x="6777743" y="373411"/>
                <a:chExt cx="1000764" cy="414018"/>
              </a:xfrm>
            </p:grpSpPr>
            <p:sp>
              <p:nvSpPr>
                <p:cNvPr id="1073" name="Google Shape;1073;p49"/>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074" name="Google Shape;1074;p49"/>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1075" name="Google Shape;1075;p49"/>
              <p:cNvGrpSpPr/>
              <p:nvPr/>
            </p:nvGrpSpPr>
            <p:grpSpPr>
              <a:xfrm>
                <a:off x="6043799" y="375696"/>
                <a:ext cx="1000764" cy="414018"/>
                <a:chOff x="6043799" y="374249"/>
                <a:chExt cx="1000764" cy="414018"/>
              </a:xfrm>
            </p:grpSpPr>
            <p:sp>
              <p:nvSpPr>
                <p:cNvPr id="1076" name="Google Shape;1076;p4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077" name="Google Shape;1077;p49"/>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1078" name="Google Shape;1078;p4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079" name="Google Shape;1079;p49"/>
              <p:cNvGrpSpPr/>
              <p:nvPr/>
            </p:nvGrpSpPr>
            <p:grpSpPr>
              <a:xfrm>
                <a:off x="3113374" y="375696"/>
                <a:ext cx="1000764" cy="414018"/>
                <a:chOff x="3113374" y="372277"/>
                <a:chExt cx="1000764" cy="414018"/>
              </a:xfrm>
            </p:grpSpPr>
            <p:sp>
              <p:nvSpPr>
                <p:cNvPr id="1080" name="Google Shape;1080;p4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081" name="Google Shape;1081;p49"/>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1082" name="Google Shape;1082;p49"/>
              <p:cNvGrpSpPr/>
              <p:nvPr/>
            </p:nvGrpSpPr>
            <p:grpSpPr>
              <a:xfrm>
                <a:off x="2322427" y="375696"/>
                <a:ext cx="1000764" cy="414018"/>
                <a:chOff x="2322427" y="369857"/>
                <a:chExt cx="1000764" cy="414018"/>
              </a:xfrm>
            </p:grpSpPr>
            <p:sp>
              <p:nvSpPr>
                <p:cNvPr id="1083" name="Google Shape;1083;p4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084" name="Google Shape;1084;p49"/>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1085" name="Google Shape;1085;p4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086" name="Google Shape;1086;p49"/>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1087" name="Google Shape;1087;p4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88" name="Google Shape;1088;p49"/>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089" name="Google Shape;1089;p49"/>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1090" name="Google Shape;1090;p49"/>
          <p:cNvSpPr/>
          <p:nvPr/>
        </p:nvSpPr>
        <p:spPr>
          <a:xfrm>
            <a:off x="387108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091" name="Google Shape;1091;p49"/>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092" name="Google Shape;1092;p49"/>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3" name="Google Shape;1093;p49"/>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094" name="Google Shape;1094;p49"/>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1095" name="Google Shape;1095;p4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1096" name="Google Shape;1096;p49"/>
          <p:cNvPicPr preferRelativeResize="0"/>
          <p:nvPr/>
        </p:nvPicPr>
        <p:blipFill rotWithShape="1">
          <a:blip r:embed="rId19">
            <a:alphaModFix/>
          </a:blip>
          <a:srcRect b="0" l="0" r="0" t="0"/>
          <a:stretch/>
        </p:blipFill>
        <p:spPr>
          <a:xfrm>
            <a:off x="74850" y="2529725"/>
            <a:ext cx="1694549" cy="1977325"/>
          </a:xfrm>
          <a:prstGeom prst="rect">
            <a:avLst/>
          </a:prstGeom>
          <a:noFill/>
          <a:ln>
            <a:noFill/>
          </a:ln>
        </p:spPr>
      </p:pic>
      <p:pic>
        <p:nvPicPr>
          <p:cNvPr id="1097" name="Google Shape;1097;p49"/>
          <p:cNvPicPr preferRelativeResize="0"/>
          <p:nvPr/>
        </p:nvPicPr>
        <p:blipFill rotWithShape="1">
          <a:blip r:embed="rId20">
            <a:alphaModFix/>
          </a:blip>
          <a:srcRect b="0" l="0" r="0" t="0"/>
          <a:stretch/>
        </p:blipFill>
        <p:spPr>
          <a:xfrm>
            <a:off x="-31652" y="866009"/>
            <a:ext cx="6388799" cy="3729297"/>
          </a:xfrm>
          <a:prstGeom prst="rect">
            <a:avLst/>
          </a:prstGeom>
          <a:noFill/>
          <a:ln>
            <a:noFill/>
          </a:ln>
        </p:spPr>
      </p:pic>
      <p:pic>
        <p:nvPicPr>
          <p:cNvPr descr="weight, Weightlifter, Man, Silhouette, Fitness Forever, sport, Excercise,  sports, weightlifting, Lifting icon" id="1098" name="Google Shape;1098;p49"/>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099" name="Google Shape;1099;p49"/>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100" name="Google Shape;1100;p4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12</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descr="Neural Network: How it works and its industry use cases | by Geetansh  Sharma | Analytics Vidhya | Medium" id="1106" name="Google Shape;1106;p50"/>
          <p:cNvPicPr preferRelativeResize="0"/>
          <p:nvPr/>
        </p:nvPicPr>
        <p:blipFill rotWithShape="1">
          <a:blip r:embed="rId3">
            <a:alphaModFix/>
          </a:blip>
          <a:srcRect b="0" l="34233" r="4212" t="0"/>
          <a:stretch/>
        </p:blipFill>
        <p:spPr>
          <a:xfrm>
            <a:off x="5981253" y="795063"/>
            <a:ext cx="3122980" cy="3743730"/>
          </a:xfrm>
          <a:prstGeom prst="rect">
            <a:avLst/>
          </a:prstGeom>
          <a:noFill/>
          <a:ln>
            <a:noFill/>
          </a:ln>
        </p:spPr>
      </p:pic>
      <p:sp>
        <p:nvSpPr>
          <p:cNvPr id="1107" name="Google Shape;1107;p50"/>
          <p:cNvSpPr/>
          <p:nvPr/>
        </p:nvSpPr>
        <p:spPr>
          <a:xfrm>
            <a:off x="5940658" y="796089"/>
            <a:ext cx="3203341" cy="3751083"/>
          </a:xfrm>
          <a:prstGeom prst="rect">
            <a:avLst/>
          </a:prstGeom>
          <a:solidFill>
            <a:schemeClr val="dk1">
              <a:alpha val="764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8" name="Google Shape;1108;p5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109" name="Google Shape;1109;p50"/>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110" name="Google Shape;1110;p50"/>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11" name="Google Shape;1111;p50"/>
          <p:cNvGrpSpPr/>
          <p:nvPr/>
        </p:nvGrpSpPr>
        <p:grpSpPr>
          <a:xfrm>
            <a:off x="1240820" y="4571552"/>
            <a:ext cx="6596003" cy="176993"/>
            <a:chOff x="1654426" y="6095402"/>
            <a:chExt cx="8794671" cy="235991"/>
          </a:xfrm>
        </p:grpSpPr>
        <p:sp>
          <p:nvSpPr>
            <p:cNvPr id="1112" name="Google Shape;1112;p50"/>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13" name="Google Shape;1113;p50"/>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114" name="Google Shape;1114;p50"/>
          <p:cNvGrpSpPr/>
          <p:nvPr/>
        </p:nvGrpSpPr>
        <p:grpSpPr>
          <a:xfrm>
            <a:off x="6927009" y="4606492"/>
            <a:ext cx="2029295" cy="407107"/>
            <a:chOff x="6568690" y="4701027"/>
            <a:chExt cx="2539705" cy="504004"/>
          </a:xfrm>
        </p:grpSpPr>
        <p:sp>
          <p:nvSpPr>
            <p:cNvPr id="1115" name="Google Shape;1115;p50"/>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6" name="Google Shape;1116;p5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7" name="Google Shape;1117;p5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18" name="Google Shape;1118;p5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119" name="Google Shape;1119;p5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120" name="Google Shape;1120;p5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121" name="Google Shape;1121;p5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122" name="Google Shape;1122;p50"/>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123" name="Google Shape;1123;p50"/>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124" name="Google Shape;1124;p50"/>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125" name="Google Shape;1125;p5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126" name="Google Shape;1126;p50"/>
          <p:cNvGrpSpPr/>
          <p:nvPr/>
        </p:nvGrpSpPr>
        <p:grpSpPr>
          <a:xfrm>
            <a:off x="3047" y="375696"/>
            <a:ext cx="9138979" cy="414018"/>
            <a:chOff x="3047" y="375696"/>
            <a:chExt cx="9138979" cy="414018"/>
          </a:xfrm>
        </p:grpSpPr>
        <p:grpSp>
          <p:nvGrpSpPr>
            <p:cNvPr id="1127" name="Google Shape;1127;p50"/>
            <p:cNvGrpSpPr/>
            <p:nvPr/>
          </p:nvGrpSpPr>
          <p:grpSpPr>
            <a:xfrm>
              <a:off x="3047" y="375696"/>
              <a:ext cx="9138979" cy="414018"/>
              <a:chOff x="3047" y="375696"/>
              <a:chExt cx="9138979" cy="414018"/>
            </a:xfrm>
          </p:grpSpPr>
          <p:sp>
            <p:nvSpPr>
              <p:cNvPr id="1128" name="Google Shape;1128;p5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29" name="Google Shape;1129;p50"/>
              <p:cNvGrpSpPr/>
              <p:nvPr/>
            </p:nvGrpSpPr>
            <p:grpSpPr>
              <a:xfrm>
                <a:off x="8141262" y="375696"/>
                <a:ext cx="1000764" cy="414018"/>
                <a:chOff x="8141262" y="376015"/>
                <a:chExt cx="1000764" cy="414018"/>
              </a:xfrm>
            </p:grpSpPr>
            <p:sp>
              <p:nvSpPr>
                <p:cNvPr id="1130" name="Google Shape;1130;p5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131" name="Google Shape;1131;p50"/>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132" name="Google Shape;1132;p50"/>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133" name="Google Shape;1133;p50"/>
              <p:cNvGrpSpPr/>
              <p:nvPr/>
            </p:nvGrpSpPr>
            <p:grpSpPr>
              <a:xfrm>
                <a:off x="7477265" y="375696"/>
                <a:ext cx="1000764" cy="414018"/>
                <a:chOff x="7477265" y="375308"/>
                <a:chExt cx="1000764" cy="414018"/>
              </a:xfrm>
            </p:grpSpPr>
            <p:sp>
              <p:nvSpPr>
                <p:cNvPr id="1134" name="Google Shape;1134;p50"/>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135" name="Google Shape;1135;p50"/>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136" name="Google Shape;1136;p50"/>
              <p:cNvGrpSpPr/>
              <p:nvPr/>
            </p:nvGrpSpPr>
            <p:grpSpPr>
              <a:xfrm>
                <a:off x="6777743" y="375696"/>
                <a:ext cx="1000764" cy="414018"/>
                <a:chOff x="6777743" y="373411"/>
                <a:chExt cx="1000764" cy="414018"/>
              </a:xfrm>
            </p:grpSpPr>
            <p:sp>
              <p:nvSpPr>
                <p:cNvPr id="1137" name="Google Shape;1137;p50"/>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138" name="Google Shape;1138;p50"/>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139" name="Google Shape;1139;p50"/>
              <p:cNvGrpSpPr/>
              <p:nvPr/>
            </p:nvGrpSpPr>
            <p:grpSpPr>
              <a:xfrm>
                <a:off x="6043799" y="375696"/>
                <a:ext cx="1000764" cy="414018"/>
                <a:chOff x="6043799" y="374249"/>
                <a:chExt cx="1000764" cy="414018"/>
              </a:xfrm>
            </p:grpSpPr>
            <p:sp>
              <p:nvSpPr>
                <p:cNvPr id="1140" name="Google Shape;1140;p5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141" name="Google Shape;1141;p50"/>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142" name="Google Shape;1142;p5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43" name="Google Shape;1143;p50"/>
              <p:cNvGrpSpPr/>
              <p:nvPr/>
            </p:nvGrpSpPr>
            <p:grpSpPr>
              <a:xfrm>
                <a:off x="3113374" y="375696"/>
                <a:ext cx="1000764" cy="414018"/>
                <a:chOff x="3113374" y="372277"/>
                <a:chExt cx="1000764" cy="414018"/>
              </a:xfrm>
            </p:grpSpPr>
            <p:sp>
              <p:nvSpPr>
                <p:cNvPr id="1144" name="Google Shape;1144;p5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145" name="Google Shape;1145;p50"/>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146" name="Google Shape;1146;p50"/>
              <p:cNvGrpSpPr/>
              <p:nvPr/>
            </p:nvGrpSpPr>
            <p:grpSpPr>
              <a:xfrm>
                <a:off x="2322427" y="375696"/>
                <a:ext cx="1000764" cy="414018"/>
                <a:chOff x="2322427" y="369857"/>
                <a:chExt cx="1000764" cy="414018"/>
              </a:xfrm>
            </p:grpSpPr>
            <p:sp>
              <p:nvSpPr>
                <p:cNvPr id="1147" name="Google Shape;1147;p5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148" name="Google Shape;1148;p50"/>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149" name="Google Shape;1149;p5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150" name="Google Shape;1150;p50"/>
              <p:cNvPicPr preferRelativeResize="0"/>
              <p:nvPr/>
            </p:nvPicPr>
            <p:blipFill rotWithShape="1">
              <a:blip r:embed="rId17">
                <a:alphaModFix/>
              </a:blip>
              <a:srcRect b="0" l="0" r="0" t="0"/>
              <a:stretch/>
            </p:blipFill>
            <p:spPr>
              <a:xfrm>
                <a:off x="1916987" y="427785"/>
                <a:ext cx="309840" cy="309840"/>
              </a:xfrm>
              <a:prstGeom prst="rect">
                <a:avLst/>
              </a:prstGeom>
              <a:noFill/>
              <a:ln>
                <a:noFill/>
              </a:ln>
            </p:spPr>
          </p:pic>
          <p:sp>
            <p:nvSpPr>
              <p:cNvPr id="1151" name="Google Shape;1151;p5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52" name="Google Shape;1152;p50"/>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153" name="Google Shape;1153;p50"/>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154" name="Google Shape;1154;p50"/>
          <p:cNvSpPr/>
          <p:nvPr/>
        </p:nvSpPr>
        <p:spPr>
          <a:xfrm>
            <a:off x="387108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155" name="Google Shape;1155;p50"/>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156" name="Google Shape;1156;p50"/>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7" name="Google Shape;1157;p5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158" name="Google Shape;1158;p50"/>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id="1159" name="Google Shape;1159;p50"/>
          <p:cNvPicPr preferRelativeResize="0"/>
          <p:nvPr/>
        </p:nvPicPr>
        <p:blipFill rotWithShape="1">
          <a:blip r:embed="rId21">
            <a:alphaModFix/>
          </a:blip>
          <a:srcRect b="0" l="0" r="0" t="0"/>
          <a:stretch/>
        </p:blipFill>
        <p:spPr>
          <a:xfrm>
            <a:off x="434725" y="820088"/>
            <a:ext cx="5789517" cy="3620776"/>
          </a:xfrm>
          <a:prstGeom prst="rect">
            <a:avLst/>
          </a:prstGeom>
          <a:noFill/>
          <a:ln>
            <a:noFill/>
          </a:ln>
        </p:spPr>
      </p:pic>
      <p:pic>
        <p:nvPicPr>
          <p:cNvPr id="1160" name="Google Shape;1160;p50"/>
          <p:cNvPicPr preferRelativeResize="0"/>
          <p:nvPr/>
        </p:nvPicPr>
        <p:blipFill rotWithShape="1">
          <a:blip r:embed="rId22">
            <a:alphaModFix/>
          </a:blip>
          <a:srcRect b="0" l="0" r="0" t="0"/>
          <a:stretch/>
        </p:blipFill>
        <p:spPr>
          <a:xfrm>
            <a:off x="74850" y="2529725"/>
            <a:ext cx="1664591" cy="2009075"/>
          </a:xfrm>
          <a:prstGeom prst="rect">
            <a:avLst/>
          </a:prstGeom>
          <a:noFill/>
          <a:ln>
            <a:noFill/>
          </a:ln>
        </p:spPr>
      </p:pic>
      <p:pic>
        <p:nvPicPr>
          <p:cNvPr descr="weight, Weightlifter, Man, Silhouette, Fitness Forever, sport, Excercise,  sports, weightlifting, Lifting icon" id="1161" name="Google Shape;1161;p50"/>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162" name="Google Shape;1162;p50"/>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1163" name="Google Shape;1163;p5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13</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descr="Neural Network: How it works and its industry use cases | by Geetansh  Sharma | Analytics Vidhya | Medium" id="1169" name="Google Shape;1169;p51"/>
          <p:cNvPicPr preferRelativeResize="0"/>
          <p:nvPr/>
        </p:nvPicPr>
        <p:blipFill rotWithShape="1">
          <a:blip r:embed="rId3">
            <a:alphaModFix/>
          </a:blip>
          <a:srcRect b="0" l="34229" r="4215" t="0"/>
          <a:stretch/>
        </p:blipFill>
        <p:spPr>
          <a:xfrm>
            <a:off x="5981253" y="795063"/>
            <a:ext cx="3122980" cy="3743729"/>
          </a:xfrm>
          <a:prstGeom prst="rect">
            <a:avLst/>
          </a:prstGeom>
          <a:noFill/>
          <a:ln>
            <a:noFill/>
          </a:ln>
        </p:spPr>
      </p:pic>
      <p:sp>
        <p:nvSpPr>
          <p:cNvPr id="1170" name="Google Shape;1170;p51"/>
          <p:cNvSpPr/>
          <p:nvPr/>
        </p:nvSpPr>
        <p:spPr>
          <a:xfrm>
            <a:off x="5940658" y="796089"/>
            <a:ext cx="3203400" cy="37512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1" name="Google Shape;1171;p51"/>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172" name="Google Shape;1172;p51"/>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173" name="Google Shape;1173;p51"/>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74" name="Google Shape;1174;p51"/>
          <p:cNvGrpSpPr/>
          <p:nvPr/>
        </p:nvGrpSpPr>
        <p:grpSpPr>
          <a:xfrm>
            <a:off x="1240820" y="4571558"/>
            <a:ext cx="6595981" cy="177075"/>
            <a:chOff x="1654426" y="6095402"/>
            <a:chExt cx="8794641" cy="236100"/>
          </a:xfrm>
        </p:grpSpPr>
        <p:sp>
          <p:nvSpPr>
            <p:cNvPr id="1175" name="Google Shape;1175;p51"/>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76" name="Google Shape;1176;p51"/>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177" name="Google Shape;1177;p51"/>
          <p:cNvGrpSpPr/>
          <p:nvPr/>
        </p:nvGrpSpPr>
        <p:grpSpPr>
          <a:xfrm>
            <a:off x="6926826" y="4606278"/>
            <a:ext cx="2029209" cy="407083"/>
            <a:chOff x="6568690" y="4701027"/>
            <a:chExt cx="2539686" cy="504003"/>
          </a:xfrm>
        </p:grpSpPr>
        <p:sp>
          <p:nvSpPr>
            <p:cNvPr id="1178" name="Google Shape;1178;p51"/>
            <p:cNvSpPr/>
            <p:nvPr/>
          </p:nvSpPr>
          <p:spPr>
            <a:xfrm>
              <a:off x="6568690" y="4701027"/>
              <a:ext cx="509100" cy="504000"/>
            </a:xfrm>
            <a:prstGeom prst="ellipse">
              <a:avLst/>
            </a:prstGeom>
            <a:blipFill rotWithShape="1">
              <a:blip r:embed="rId4">
                <a:alphaModFix/>
              </a:blip>
              <a:stretch>
                <a:fillRect b="-21985" l="-21985" r="-21985"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9" name="Google Shape;1179;p51"/>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0" name="Google Shape;1180;p51"/>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81" name="Google Shape;1181;p51"/>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182" name="Google Shape;1182;p51"/>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183" name="Google Shape;1183;p51"/>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184" name="Google Shape;1184;p51"/>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185" name="Google Shape;1185;p51"/>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186" name="Google Shape;1186;p51"/>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187" name="Google Shape;1187;p51"/>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188" name="Google Shape;1188;p5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189" name="Google Shape;1189;p51"/>
          <p:cNvGrpSpPr/>
          <p:nvPr/>
        </p:nvGrpSpPr>
        <p:grpSpPr>
          <a:xfrm>
            <a:off x="3047" y="375696"/>
            <a:ext cx="9139015" cy="414000"/>
            <a:chOff x="3047" y="375696"/>
            <a:chExt cx="9139015" cy="414000"/>
          </a:xfrm>
        </p:grpSpPr>
        <p:grpSp>
          <p:nvGrpSpPr>
            <p:cNvPr id="1190" name="Google Shape;1190;p51"/>
            <p:cNvGrpSpPr/>
            <p:nvPr/>
          </p:nvGrpSpPr>
          <p:grpSpPr>
            <a:xfrm>
              <a:off x="3047" y="375696"/>
              <a:ext cx="9139015" cy="414000"/>
              <a:chOff x="3047" y="375696"/>
              <a:chExt cx="9139015" cy="414000"/>
            </a:xfrm>
          </p:grpSpPr>
          <p:sp>
            <p:nvSpPr>
              <p:cNvPr id="1191" name="Google Shape;1191;p51"/>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192" name="Google Shape;1192;p51"/>
              <p:cNvGrpSpPr/>
              <p:nvPr/>
            </p:nvGrpSpPr>
            <p:grpSpPr>
              <a:xfrm>
                <a:off x="8141262" y="375696"/>
                <a:ext cx="1000800" cy="414000"/>
                <a:chOff x="8141262" y="376015"/>
                <a:chExt cx="1000800" cy="414000"/>
              </a:xfrm>
            </p:grpSpPr>
            <p:sp>
              <p:nvSpPr>
                <p:cNvPr id="1193" name="Google Shape;1193;p51"/>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194" name="Google Shape;1194;p51"/>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195" name="Google Shape;1195;p51"/>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196" name="Google Shape;1196;p51"/>
              <p:cNvGrpSpPr/>
              <p:nvPr/>
            </p:nvGrpSpPr>
            <p:grpSpPr>
              <a:xfrm>
                <a:off x="7477265" y="375696"/>
                <a:ext cx="1000800" cy="414000"/>
                <a:chOff x="7477265" y="375308"/>
                <a:chExt cx="1000800" cy="414000"/>
              </a:xfrm>
            </p:grpSpPr>
            <p:sp>
              <p:nvSpPr>
                <p:cNvPr id="1197" name="Google Shape;1197;p51"/>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198" name="Google Shape;1198;p51"/>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199" name="Google Shape;1199;p51"/>
              <p:cNvGrpSpPr/>
              <p:nvPr/>
            </p:nvGrpSpPr>
            <p:grpSpPr>
              <a:xfrm>
                <a:off x="6777743" y="375696"/>
                <a:ext cx="1000800" cy="414000"/>
                <a:chOff x="6777743" y="373411"/>
                <a:chExt cx="1000800" cy="414000"/>
              </a:xfrm>
            </p:grpSpPr>
            <p:sp>
              <p:nvSpPr>
                <p:cNvPr id="1200" name="Google Shape;1200;p51"/>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201" name="Google Shape;1201;p51"/>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202" name="Google Shape;1202;p51"/>
              <p:cNvGrpSpPr/>
              <p:nvPr/>
            </p:nvGrpSpPr>
            <p:grpSpPr>
              <a:xfrm>
                <a:off x="6043799" y="375696"/>
                <a:ext cx="1000800" cy="414000"/>
                <a:chOff x="6043799" y="374249"/>
                <a:chExt cx="1000800" cy="414000"/>
              </a:xfrm>
            </p:grpSpPr>
            <p:sp>
              <p:nvSpPr>
                <p:cNvPr id="1203" name="Google Shape;1203;p51"/>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204" name="Google Shape;1204;p51"/>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205" name="Google Shape;1205;p51"/>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06" name="Google Shape;1206;p51"/>
              <p:cNvGrpSpPr/>
              <p:nvPr/>
            </p:nvGrpSpPr>
            <p:grpSpPr>
              <a:xfrm>
                <a:off x="3113374" y="375696"/>
                <a:ext cx="1000800" cy="414000"/>
                <a:chOff x="3113374" y="372277"/>
                <a:chExt cx="1000800" cy="414000"/>
              </a:xfrm>
            </p:grpSpPr>
            <p:sp>
              <p:nvSpPr>
                <p:cNvPr id="1207" name="Google Shape;1207;p51"/>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208" name="Google Shape;1208;p51"/>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209" name="Google Shape;1209;p51"/>
              <p:cNvGrpSpPr/>
              <p:nvPr/>
            </p:nvGrpSpPr>
            <p:grpSpPr>
              <a:xfrm>
                <a:off x="2322427" y="375696"/>
                <a:ext cx="1000800" cy="414000"/>
                <a:chOff x="2322427" y="369857"/>
                <a:chExt cx="1000800" cy="414000"/>
              </a:xfrm>
            </p:grpSpPr>
            <p:sp>
              <p:nvSpPr>
                <p:cNvPr id="1210" name="Google Shape;1210;p51"/>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211" name="Google Shape;1211;p51"/>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212" name="Google Shape;1212;p51"/>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213" name="Google Shape;1213;p51"/>
              <p:cNvPicPr preferRelativeResize="0"/>
              <p:nvPr/>
            </p:nvPicPr>
            <p:blipFill rotWithShape="1">
              <a:blip r:embed="rId17">
                <a:alphaModFix/>
              </a:blip>
              <a:srcRect b="0" l="0" r="0" t="0"/>
              <a:stretch/>
            </p:blipFill>
            <p:spPr>
              <a:xfrm>
                <a:off x="1916987" y="427785"/>
                <a:ext cx="309841" cy="309841"/>
              </a:xfrm>
              <a:prstGeom prst="rect">
                <a:avLst/>
              </a:prstGeom>
              <a:noFill/>
              <a:ln>
                <a:noFill/>
              </a:ln>
            </p:spPr>
          </p:pic>
          <p:sp>
            <p:nvSpPr>
              <p:cNvPr id="1214" name="Google Shape;1214;p51"/>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15" name="Google Shape;1215;p51"/>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216" name="Google Shape;1216;p51"/>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217" name="Google Shape;1217;p51"/>
          <p:cNvSpPr/>
          <p:nvPr/>
        </p:nvSpPr>
        <p:spPr>
          <a:xfrm>
            <a:off x="3871085"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218" name="Google Shape;1218;p51"/>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219" name="Google Shape;1219;p51"/>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0" name="Google Shape;1220;p51"/>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221" name="Google Shape;1221;p51"/>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1222" name="Google Shape;1222;p51"/>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223" name="Google Shape;1223;p51"/>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224" name="Google Shape;1224;p51"/>
          <p:cNvSpPr txBox="1"/>
          <p:nvPr/>
        </p:nvSpPr>
        <p:spPr>
          <a:xfrm>
            <a:off x="144069" y="1008441"/>
            <a:ext cx="57708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Network 	Interpolation: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Used to remove unpleasant noise generated by the GAN maintaining a Good perceptual quality.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Process followed:</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ca" sz="1200" u="none" cap="none" strike="noStrike">
                <a:solidFill>
                  <a:srgbClr val="000000"/>
                </a:solidFill>
                <a:latin typeface="Arial"/>
                <a:ea typeface="Arial"/>
                <a:cs typeface="Arial"/>
                <a:sym typeface="Arial"/>
              </a:rPr>
              <a:t>Formula:</a:t>
            </a:r>
            <a:endParaRPr/>
          </a:p>
          <a:p>
            <a:pPr indent="-209550" lvl="1"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3"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25" name="Google Shape;1225;p51"/>
          <p:cNvSpPr txBox="1"/>
          <p:nvPr/>
        </p:nvSpPr>
        <p:spPr>
          <a:xfrm>
            <a:off x="-1962253" y="5771772"/>
            <a:ext cx="1980565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In order to balance the visual quality and RMSE/PSNR, we further propose</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the network interpolation strategy, which could continuously adjust the recon-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struction style and smoothness. Another alternative is image interpolation, which</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directly interpolates images pixel by pixel. We employ this strategy to partici-</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pate in region 1 and region 2. The network interpolation and image interpolation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strategies and their dierences are discussed in Sec. </a:t>
            </a:r>
            <a:r>
              <a:rPr b="0" i="0" lang="ca" sz="1400" u="none" cap="none" strike="noStrike">
                <a:solidFill>
                  <a:srgbClr val="FF0000"/>
                </a:solidFill>
                <a:latin typeface="Old Standard TT"/>
                <a:ea typeface="Old Standard TT"/>
                <a:cs typeface="Old Standard TT"/>
                <a:sym typeface="Old Standard TT"/>
              </a:rPr>
              <a:t>3.4</a:t>
            </a:r>
            <a:r>
              <a:rPr b="0" i="0" lang="ca" sz="1400" u="none" cap="none" strike="noStrike">
                <a:solidFill>
                  <a:srgbClr val="000000"/>
                </a:solidFill>
                <a:latin typeface="Old Standard TT"/>
                <a:ea typeface="Old Standard TT"/>
                <a:cs typeface="Old Standard TT"/>
                <a:sym typeface="Old Standard TT"/>
              </a:rPr>
              <a:t>.</a:t>
            </a:r>
            <a:endParaRPr b="0" i="0" sz="1400" u="none" cap="none" strike="noStrike">
              <a:solidFill>
                <a:srgbClr val="000000"/>
              </a:solidFill>
              <a:latin typeface="Arial"/>
              <a:ea typeface="Arial"/>
              <a:cs typeface="Arial"/>
              <a:sym typeface="Arial"/>
            </a:endParaRPr>
          </a:p>
        </p:txBody>
      </p:sp>
      <p:sp>
        <p:nvSpPr>
          <p:cNvPr id="1226" name="Google Shape;1226;p51"/>
          <p:cNvSpPr txBox="1"/>
          <p:nvPr/>
        </p:nvSpPr>
        <p:spPr>
          <a:xfrm>
            <a:off x="-1882653" y="-1804509"/>
            <a:ext cx="1043191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To remove unpleasant noise in GAN-based methods while maintain a good perceltual quality, we use Network Interpolation. That means that we first train a PSNR-oriented network GPSNR and then obtain a GAN-based network GGAN.</a:t>
            </a:r>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We interpolate all the corresponding parameters of these two networks to derive an interpolated model GINTERP, whose parameters are:</a:t>
            </a:r>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θGINTERP=(1−α)θGPSNR+αθGGAN</a:t>
            </a:r>
            <a:endParaRPr b="0" i="0" sz="14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None/>
            </a:pPr>
            <a:r>
              <a:rPr b="0" i="0" lang="ca" sz="1400" u="none" cap="none" strike="noStrike">
                <a:solidFill>
                  <a:srgbClr val="24292F"/>
                </a:solidFill>
                <a:latin typeface="Arial"/>
                <a:ea typeface="Arial"/>
                <a:cs typeface="Arial"/>
                <a:sym typeface="Arial"/>
              </a:rPr>
              <a:t>where θGINTERP, θGPSNR and θGGAN are the parameters of GINTERP, GPSNR and GGAN respectively, and α ∈ [0, 1] is the interpolation parameter.</a:t>
            </a:r>
            <a:endParaRPr/>
          </a:p>
        </p:txBody>
      </p:sp>
      <p:sp>
        <p:nvSpPr>
          <p:cNvPr id="1227" name="Google Shape;1227;p51"/>
          <p:cNvSpPr txBox="1"/>
          <p:nvPr/>
        </p:nvSpPr>
        <p:spPr>
          <a:xfrm>
            <a:off x="716009" y="2109849"/>
            <a:ext cx="4956468" cy="1200288"/>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ca" sz="1400" u="none" cap="none" strike="noStrike">
                <a:latin typeface="Arial"/>
                <a:ea typeface="Arial"/>
                <a:cs typeface="Arial"/>
                <a:sym typeface="Arial"/>
              </a:rPr>
              <a:t> </a:t>
            </a:r>
            <a:endParaRPr/>
          </a:p>
        </p:txBody>
      </p:sp>
      <p:pic>
        <p:nvPicPr>
          <p:cNvPr id="1228" name="Google Shape;1228;p51"/>
          <p:cNvPicPr preferRelativeResize="0"/>
          <p:nvPr/>
        </p:nvPicPr>
        <p:blipFill rotWithShape="1">
          <a:blip r:embed="rId24">
            <a:alphaModFix/>
          </a:blip>
          <a:srcRect b="0" l="0" r="0" t="0"/>
          <a:stretch/>
        </p:blipFill>
        <p:spPr>
          <a:xfrm>
            <a:off x="1235856" y="3494200"/>
            <a:ext cx="2989062" cy="337574"/>
          </a:xfrm>
          <a:prstGeom prst="rect">
            <a:avLst/>
          </a:prstGeom>
          <a:noFill/>
          <a:ln>
            <a:noFill/>
          </a:ln>
        </p:spPr>
      </p:pic>
      <p:sp>
        <p:nvSpPr>
          <p:cNvPr id="1229" name="Google Shape;1229;p51"/>
          <p:cNvSpPr txBox="1"/>
          <p:nvPr/>
        </p:nvSpPr>
        <p:spPr>
          <a:xfrm>
            <a:off x="759030" y="3864241"/>
            <a:ext cx="4351740" cy="26157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α= Interpolation parameter </a:t>
            </a:r>
            <a:endParaRPr b="0" i="0" sz="1100" u="none" cap="none" strike="noStrike">
              <a:solidFill>
                <a:srgbClr val="000000"/>
              </a:solidFill>
              <a:latin typeface="Arial"/>
              <a:ea typeface="Arial"/>
              <a:cs typeface="Arial"/>
              <a:sym typeface="Arial"/>
            </a:endParaRPr>
          </a:p>
        </p:txBody>
      </p:sp>
      <p:sp>
        <p:nvSpPr>
          <p:cNvPr id="1230" name="Google Shape;1230;p5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14</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descr="Neural Network: How it works and its industry use cases | by Geetansh  Sharma | Analytics Vidhya | Medium" id="1236" name="Google Shape;1236;p52"/>
          <p:cNvPicPr preferRelativeResize="0"/>
          <p:nvPr/>
        </p:nvPicPr>
        <p:blipFill rotWithShape="1">
          <a:blip r:embed="rId3">
            <a:alphaModFix/>
          </a:blip>
          <a:srcRect b="0" l="34229" r="4215" t="0"/>
          <a:stretch/>
        </p:blipFill>
        <p:spPr>
          <a:xfrm>
            <a:off x="5981253" y="795063"/>
            <a:ext cx="3122980" cy="3743729"/>
          </a:xfrm>
          <a:prstGeom prst="rect">
            <a:avLst/>
          </a:prstGeom>
          <a:noFill/>
          <a:ln>
            <a:noFill/>
          </a:ln>
        </p:spPr>
      </p:pic>
      <p:sp>
        <p:nvSpPr>
          <p:cNvPr id="1237" name="Google Shape;1237;p52"/>
          <p:cNvSpPr/>
          <p:nvPr/>
        </p:nvSpPr>
        <p:spPr>
          <a:xfrm>
            <a:off x="5940658" y="796089"/>
            <a:ext cx="3203400" cy="37512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8" name="Google Shape;1238;p52"/>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MODEL</a:t>
            </a:r>
            <a:endParaRPr b="0" i="0" sz="1400" u="none" cap="none" strike="noStrike">
              <a:solidFill>
                <a:srgbClr val="000000"/>
              </a:solidFill>
              <a:latin typeface="Arial"/>
              <a:ea typeface="Arial"/>
              <a:cs typeface="Arial"/>
              <a:sym typeface="Arial"/>
            </a:endParaRPr>
          </a:p>
        </p:txBody>
      </p:sp>
      <p:sp>
        <p:nvSpPr>
          <p:cNvPr id="1239" name="Google Shape;1239;p52"/>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DEFINITION</a:t>
            </a:r>
            <a:endParaRPr b="0" i="0" sz="2700" u="none" cap="none" strike="noStrike">
              <a:solidFill>
                <a:schemeClr val="lt1"/>
              </a:solidFill>
              <a:latin typeface="Arial Black"/>
              <a:ea typeface="Arial Black"/>
              <a:cs typeface="Arial Black"/>
              <a:sym typeface="Arial Black"/>
            </a:endParaRPr>
          </a:p>
        </p:txBody>
      </p:sp>
      <p:sp>
        <p:nvSpPr>
          <p:cNvPr id="1240" name="Google Shape;1240;p52"/>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41" name="Google Shape;1241;p52"/>
          <p:cNvGrpSpPr/>
          <p:nvPr/>
        </p:nvGrpSpPr>
        <p:grpSpPr>
          <a:xfrm>
            <a:off x="1240820" y="4571558"/>
            <a:ext cx="6595981" cy="177075"/>
            <a:chOff x="1654426" y="6095402"/>
            <a:chExt cx="8794641" cy="236100"/>
          </a:xfrm>
        </p:grpSpPr>
        <p:sp>
          <p:nvSpPr>
            <p:cNvPr id="1242" name="Google Shape;1242;p52"/>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43" name="Google Shape;1243;p52"/>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244" name="Google Shape;1244;p52"/>
          <p:cNvGrpSpPr/>
          <p:nvPr/>
        </p:nvGrpSpPr>
        <p:grpSpPr>
          <a:xfrm>
            <a:off x="6926826" y="4606278"/>
            <a:ext cx="2029209" cy="407083"/>
            <a:chOff x="6568690" y="4701027"/>
            <a:chExt cx="2539686" cy="504003"/>
          </a:xfrm>
        </p:grpSpPr>
        <p:sp>
          <p:nvSpPr>
            <p:cNvPr id="1245" name="Google Shape;1245;p52"/>
            <p:cNvSpPr/>
            <p:nvPr/>
          </p:nvSpPr>
          <p:spPr>
            <a:xfrm>
              <a:off x="6568690" y="4701027"/>
              <a:ext cx="509100" cy="504000"/>
            </a:xfrm>
            <a:prstGeom prst="ellipse">
              <a:avLst/>
            </a:prstGeom>
            <a:blipFill rotWithShape="1">
              <a:blip r:embed="rId4">
                <a:alphaModFix/>
              </a:blip>
              <a:stretch>
                <a:fillRect b="-21985" l="-21985" r="-21985"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6" name="Google Shape;1246;p52"/>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7" name="Google Shape;1247;p52"/>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48" name="Google Shape;1248;p52"/>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249" name="Google Shape;1249;p52"/>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250" name="Google Shape;1250;p52"/>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251" name="Google Shape;1251;p52"/>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Support Vector Machines Icon - Free PNG &amp; SVG 1374192 - Noun Project" id="1252" name="Google Shape;1252;p52"/>
          <p:cNvPicPr preferRelativeResize="0"/>
          <p:nvPr/>
        </p:nvPicPr>
        <p:blipFill rotWithShape="1">
          <a:blip r:embed="rId7">
            <a:alphaModFix/>
          </a:blip>
          <a:srcRect b="0" l="0" r="0" t="0"/>
          <a:stretch/>
        </p:blipFill>
        <p:spPr>
          <a:xfrm>
            <a:off x="7081959" y="2480625"/>
            <a:ext cx="935243" cy="935243"/>
          </a:xfrm>
          <a:prstGeom prst="rect">
            <a:avLst/>
          </a:prstGeom>
          <a:noFill/>
          <a:ln>
            <a:noFill/>
          </a:ln>
        </p:spPr>
      </p:pic>
      <p:pic>
        <p:nvPicPr>
          <p:cNvPr id="1253" name="Google Shape;1253;p52"/>
          <p:cNvPicPr preferRelativeResize="0"/>
          <p:nvPr/>
        </p:nvPicPr>
        <p:blipFill rotWithShape="1">
          <a:blip r:embed="rId8">
            <a:alphaModFix/>
          </a:blip>
          <a:srcRect b="0" l="0" r="0" t="0"/>
          <a:stretch/>
        </p:blipFill>
        <p:spPr>
          <a:xfrm>
            <a:off x="-15843688" y="2883900"/>
            <a:ext cx="1277937" cy="5143500"/>
          </a:xfrm>
          <a:prstGeom prst="rect">
            <a:avLst/>
          </a:prstGeom>
          <a:noFill/>
          <a:ln>
            <a:noFill/>
          </a:ln>
        </p:spPr>
      </p:pic>
      <p:pic>
        <p:nvPicPr>
          <p:cNvPr id="1254" name="Google Shape;1254;p52"/>
          <p:cNvPicPr preferRelativeResize="0"/>
          <p:nvPr/>
        </p:nvPicPr>
        <p:blipFill rotWithShape="1">
          <a:blip r:embed="rId9">
            <a:alphaModFix/>
          </a:blip>
          <a:srcRect b="0" l="0" r="0" t="0"/>
          <a:stretch/>
        </p:blipFill>
        <p:spPr>
          <a:xfrm>
            <a:off x="19995490" y="1803214"/>
            <a:ext cx="3762375" cy="3629025"/>
          </a:xfrm>
          <a:prstGeom prst="rect">
            <a:avLst/>
          </a:prstGeom>
          <a:noFill/>
          <a:ln>
            <a:noFill/>
          </a:ln>
        </p:spPr>
      </p:pic>
      <p:sp>
        <p:nvSpPr>
          <p:cNvPr id="1255" name="Google Shape;1255;p5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1256" name="Google Shape;1256;p52"/>
          <p:cNvGrpSpPr/>
          <p:nvPr/>
        </p:nvGrpSpPr>
        <p:grpSpPr>
          <a:xfrm>
            <a:off x="3047" y="375696"/>
            <a:ext cx="9139015" cy="414000"/>
            <a:chOff x="3047" y="375696"/>
            <a:chExt cx="9139015" cy="414000"/>
          </a:xfrm>
        </p:grpSpPr>
        <p:grpSp>
          <p:nvGrpSpPr>
            <p:cNvPr id="1257" name="Google Shape;1257;p52"/>
            <p:cNvGrpSpPr/>
            <p:nvPr/>
          </p:nvGrpSpPr>
          <p:grpSpPr>
            <a:xfrm>
              <a:off x="3047" y="375696"/>
              <a:ext cx="9139015" cy="414000"/>
              <a:chOff x="3047" y="375696"/>
              <a:chExt cx="9139015" cy="414000"/>
            </a:xfrm>
          </p:grpSpPr>
          <p:sp>
            <p:nvSpPr>
              <p:cNvPr id="1258" name="Google Shape;1258;p52"/>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59" name="Google Shape;1259;p52"/>
              <p:cNvGrpSpPr/>
              <p:nvPr/>
            </p:nvGrpSpPr>
            <p:grpSpPr>
              <a:xfrm>
                <a:off x="8141262" y="375696"/>
                <a:ext cx="1000800" cy="414000"/>
                <a:chOff x="8141262" y="376015"/>
                <a:chExt cx="1000800" cy="414000"/>
              </a:xfrm>
            </p:grpSpPr>
            <p:sp>
              <p:nvSpPr>
                <p:cNvPr id="1260" name="Google Shape;1260;p52"/>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261" name="Google Shape;1261;p52"/>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262" name="Google Shape;1262;p52"/>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1263" name="Google Shape;1263;p52"/>
              <p:cNvGrpSpPr/>
              <p:nvPr/>
            </p:nvGrpSpPr>
            <p:grpSpPr>
              <a:xfrm>
                <a:off x="7477265" y="375696"/>
                <a:ext cx="1000800" cy="414000"/>
                <a:chOff x="7477265" y="375308"/>
                <a:chExt cx="1000800" cy="414000"/>
              </a:xfrm>
            </p:grpSpPr>
            <p:sp>
              <p:nvSpPr>
                <p:cNvPr id="1264" name="Google Shape;1264;p52"/>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265" name="Google Shape;1265;p52"/>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1266" name="Google Shape;1266;p52"/>
              <p:cNvGrpSpPr/>
              <p:nvPr/>
            </p:nvGrpSpPr>
            <p:grpSpPr>
              <a:xfrm>
                <a:off x="6777743" y="375696"/>
                <a:ext cx="1000800" cy="414000"/>
                <a:chOff x="6777743" y="373411"/>
                <a:chExt cx="1000800" cy="414000"/>
              </a:xfrm>
            </p:grpSpPr>
            <p:sp>
              <p:nvSpPr>
                <p:cNvPr id="1267" name="Google Shape;1267;p52"/>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268" name="Google Shape;1268;p52"/>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1269" name="Google Shape;1269;p52"/>
              <p:cNvGrpSpPr/>
              <p:nvPr/>
            </p:nvGrpSpPr>
            <p:grpSpPr>
              <a:xfrm>
                <a:off x="6043799" y="375696"/>
                <a:ext cx="1000800" cy="414000"/>
                <a:chOff x="6043799" y="374249"/>
                <a:chExt cx="1000800" cy="414000"/>
              </a:xfrm>
            </p:grpSpPr>
            <p:sp>
              <p:nvSpPr>
                <p:cNvPr id="1270" name="Google Shape;1270;p52"/>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271" name="Google Shape;1271;p52"/>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1272" name="Google Shape;1272;p52"/>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73" name="Google Shape;1273;p52"/>
              <p:cNvGrpSpPr/>
              <p:nvPr/>
            </p:nvGrpSpPr>
            <p:grpSpPr>
              <a:xfrm>
                <a:off x="3113374" y="375696"/>
                <a:ext cx="1000800" cy="414000"/>
                <a:chOff x="3113374" y="372277"/>
                <a:chExt cx="1000800" cy="414000"/>
              </a:xfrm>
            </p:grpSpPr>
            <p:sp>
              <p:nvSpPr>
                <p:cNvPr id="1274" name="Google Shape;1274;p52"/>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275" name="Google Shape;1275;p52"/>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1276" name="Google Shape;1276;p52"/>
              <p:cNvGrpSpPr/>
              <p:nvPr/>
            </p:nvGrpSpPr>
            <p:grpSpPr>
              <a:xfrm>
                <a:off x="2322427" y="375696"/>
                <a:ext cx="1000800" cy="414000"/>
                <a:chOff x="2322427" y="369857"/>
                <a:chExt cx="1000800" cy="414000"/>
              </a:xfrm>
            </p:grpSpPr>
            <p:sp>
              <p:nvSpPr>
                <p:cNvPr id="1277" name="Google Shape;1277;p52"/>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278" name="Google Shape;1278;p52"/>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1279" name="Google Shape;1279;p52"/>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280" name="Google Shape;1280;p52"/>
              <p:cNvPicPr preferRelativeResize="0"/>
              <p:nvPr/>
            </p:nvPicPr>
            <p:blipFill rotWithShape="1">
              <a:blip r:embed="rId17">
                <a:alphaModFix/>
              </a:blip>
              <a:srcRect b="0" l="0" r="0" t="0"/>
              <a:stretch/>
            </p:blipFill>
            <p:spPr>
              <a:xfrm>
                <a:off x="1916987" y="427785"/>
                <a:ext cx="309841" cy="309841"/>
              </a:xfrm>
              <a:prstGeom prst="rect">
                <a:avLst/>
              </a:prstGeom>
              <a:noFill/>
              <a:ln>
                <a:noFill/>
              </a:ln>
            </p:spPr>
          </p:pic>
          <p:sp>
            <p:nvSpPr>
              <p:cNvPr id="1281" name="Google Shape;1281;p52"/>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82" name="Google Shape;1282;p52"/>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283" name="Google Shape;1283;p52"/>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1284" name="Google Shape;1284;p52"/>
          <p:cNvSpPr/>
          <p:nvPr/>
        </p:nvSpPr>
        <p:spPr>
          <a:xfrm>
            <a:off x="3871085"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285" name="Google Shape;1285;p52"/>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sp>
        <p:nvSpPr>
          <p:cNvPr id="1286" name="Google Shape;1286;p52"/>
          <p:cNvSpPr/>
          <p:nvPr/>
        </p:nvSpPr>
        <p:spPr>
          <a:xfrm>
            <a:off x="235754" y="4617666"/>
            <a:ext cx="504000" cy="504000"/>
          </a:xfrm>
          <a:prstGeom prst="ellipse">
            <a:avLst/>
          </a:prstGeom>
          <a:blipFill rotWithShape="1">
            <a:blip r:embed="rId1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7" name="Google Shape;1287;p52"/>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288" name="Google Shape;1288;p52"/>
          <p:cNvPicPr preferRelativeResize="0"/>
          <p:nvPr/>
        </p:nvPicPr>
        <p:blipFill rotWithShape="1">
          <a:blip r:embed="rId20">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1289" name="Google Shape;1289;p52"/>
          <p:cNvPicPr preferRelativeResize="0"/>
          <p:nvPr/>
        </p:nvPicPr>
        <p:blipFill rotWithShape="1">
          <a:blip r:embed="rId21">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290" name="Google Shape;1290;p52"/>
          <p:cNvPicPr preferRelativeResize="0"/>
          <p:nvPr/>
        </p:nvPicPr>
        <p:blipFill rotWithShape="1">
          <a:blip r:embed="rId22">
            <a:alphaModFix/>
          </a:blip>
          <a:srcRect b="0" l="0" r="0" t="0"/>
          <a:stretch/>
        </p:blipFill>
        <p:spPr>
          <a:xfrm>
            <a:off x="4961259" y="504307"/>
            <a:ext cx="290979" cy="196574"/>
          </a:xfrm>
          <a:prstGeom prst="rect">
            <a:avLst/>
          </a:prstGeom>
          <a:noFill/>
          <a:ln>
            <a:noFill/>
          </a:ln>
        </p:spPr>
      </p:pic>
      <p:sp>
        <p:nvSpPr>
          <p:cNvPr id="1291" name="Google Shape;1291;p52"/>
          <p:cNvSpPr txBox="1"/>
          <p:nvPr/>
        </p:nvSpPr>
        <p:spPr>
          <a:xfrm>
            <a:off x="144069" y="1008441"/>
            <a:ext cx="57708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Network 	Interpolation: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92" name="Google Shape;1292;p52"/>
          <p:cNvSpPr txBox="1"/>
          <p:nvPr/>
        </p:nvSpPr>
        <p:spPr>
          <a:xfrm>
            <a:off x="-1962253" y="5771772"/>
            <a:ext cx="1980565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In order to balance the visual quality and RMSE/PSNR, we further propose</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the network interpolation strategy, which could continuously adjust the recon-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struction style and smoothness. Another alternative is image interpolation, which</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directly interpolates images pixel by pixel. We employ this strategy to partici-</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pate in region 1 and region 2. The network interpolation and image interpolation</a:t>
            </a:r>
            <a:endParaRPr/>
          </a:p>
          <a:p>
            <a:pPr indent="0" lvl="0" marL="0" marR="0" rtl="0" algn="l">
              <a:lnSpc>
                <a:spcPct val="100000"/>
              </a:lnSpc>
              <a:spcBef>
                <a:spcPts val="0"/>
              </a:spcBef>
              <a:spcAft>
                <a:spcPts val="0"/>
              </a:spcAft>
              <a:buNone/>
            </a:pPr>
            <a:r>
              <a:rPr b="0" i="0" lang="ca" sz="1400" u="none" cap="none" strike="noStrike">
                <a:solidFill>
                  <a:srgbClr val="000000"/>
                </a:solidFill>
                <a:latin typeface="Old Standard TT"/>
                <a:ea typeface="Old Standard TT"/>
                <a:cs typeface="Old Standard TT"/>
                <a:sym typeface="Old Standard TT"/>
              </a:rPr>
              <a:t>strategies and their dierences are discussed in Sec. </a:t>
            </a:r>
            <a:r>
              <a:rPr b="0" i="0" lang="ca" sz="1400" u="none" cap="none" strike="noStrike">
                <a:solidFill>
                  <a:srgbClr val="FF0000"/>
                </a:solidFill>
                <a:latin typeface="Old Standard TT"/>
                <a:ea typeface="Old Standard TT"/>
                <a:cs typeface="Old Standard TT"/>
                <a:sym typeface="Old Standard TT"/>
              </a:rPr>
              <a:t>3.4</a:t>
            </a:r>
            <a:r>
              <a:rPr b="0" i="0" lang="ca" sz="1400" u="none" cap="none" strike="noStrike">
                <a:solidFill>
                  <a:srgbClr val="000000"/>
                </a:solidFill>
                <a:latin typeface="Old Standard TT"/>
                <a:ea typeface="Old Standard TT"/>
                <a:cs typeface="Old Standard TT"/>
                <a:sym typeface="Old Standard TT"/>
              </a:rPr>
              <a:t>.</a:t>
            </a:r>
            <a:endParaRPr b="0" i="0" sz="1400" u="none" cap="none" strike="noStrike">
              <a:solidFill>
                <a:srgbClr val="000000"/>
              </a:solidFill>
              <a:latin typeface="Arial"/>
              <a:ea typeface="Arial"/>
              <a:cs typeface="Arial"/>
              <a:sym typeface="Arial"/>
            </a:endParaRPr>
          </a:p>
        </p:txBody>
      </p:sp>
      <p:pic>
        <p:nvPicPr>
          <p:cNvPr id="1293" name="Google Shape;1293;p52"/>
          <p:cNvPicPr preferRelativeResize="0"/>
          <p:nvPr/>
        </p:nvPicPr>
        <p:blipFill rotWithShape="1">
          <a:blip r:embed="rId23">
            <a:alphaModFix/>
          </a:blip>
          <a:srcRect b="0" l="0" r="0" t="0"/>
          <a:stretch/>
        </p:blipFill>
        <p:spPr>
          <a:xfrm>
            <a:off x="373070" y="1424478"/>
            <a:ext cx="5041484" cy="3086995"/>
          </a:xfrm>
          <a:prstGeom prst="rect">
            <a:avLst/>
          </a:prstGeom>
          <a:noFill/>
          <a:ln>
            <a:noFill/>
          </a:ln>
        </p:spPr>
      </p:pic>
      <p:sp>
        <p:nvSpPr>
          <p:cNvPr id="1294" name="Google Shape;1294;p5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15</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53"/>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301" name="Google Shape;1301;p53"/>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2" name="Google Shape;1302;p5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303" name="Google Shape;1303;p53"/>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304" name="Google Shape;1304;p5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05" name="Google Shape;1305;p53"/>
          <p:cNvGrpSpPr/>
          <p:nvPr/>
        </p:nvGrpSpPr>
        <p:grpSpPr>
          <a:xfrm>
            <a:off x="1240820" y="4571552"/>
            <a:ext cx="6596003" cy="176993"/>
            <a:chOff x="1654426" y="6095402"/>
            <a:chExt cx="8794671" cy="235991"/>
          </a:xfrm>
        </p:grpSpPr>
        <p:sp>
          <p:nvSpPr>
            <p:cNvPr id="1306" name="Google Shape;1306;p5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07" name="Google Shape;1307;p5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308" name="Google Shape;1308;p53"/>
          <p:cNvGrpSpPr/>
          <p:nvPr/>
        </p:nvGrpSpPr>
        <p:grpSpPr>
          <a:xfrm>
            <a:off x="6927009" y="4606492"/>
            <a:ext cx="2029295" cy="407107"/>
            <a:chOff x="6568690" y="4701027"/>
            <a:chExt cx="2539705" cy="504004"/>
          </a:xfrm>
        </p:grpSpPr>
        <p:sp>
          <p:nvSpPr>
            <p:cNvPr id="1309" name="Google Shape;1309;p53"/>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0" name="Google Shape;1310;p5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1" name="Google Shape;1311;p5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12" name="Google Shape;1312;p5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313" name="Google Shape;1313;p5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314" name="Google Shape;1314;p5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315" name="Google Shape;1315;p5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316" name="Google Shape;1316;p53"/>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317" name="Google Shape;1317;p53"/>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318" name="Google Shape;1318;p5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19" name="Google Shape;1319;p53"/>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0" name="Google Shape;1320;p5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321" name="Google Shape;1321;p53"/>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pic>
        <p:nvPicPr>
          <p:cNvPr id="1322" name="Google Shape;1322;p53"/>
          <p:cNvPicPr preferRelativeResize="0"/>
          <p:nvPr/>
        </p:nvPicPr>
        <p:blipFill rotWithShape="1">
          <a:blip r:embed="rId11">
            <a:alphaModFix/>
          </a:blip>
          <a:srcRect b="0" l="0" r="0" t="0"/>
          <a:stretch/>
        </p:blipFill>
        <p:spPr>
          <a:xfrm>
            <a:off x="1514617" y="3219044"/>
            <a:ext cx="2986215" cy="479018"/>
          </a:xfrm>
          <a:prstGeom prst="rect">
            <a:avLst/>
          </a:prstGeom>
          <a:noFill/>
          <a:ln>
            <a:noFill/>
          </a:ln>
        </p:spPr>
      </p:pic>
      <p:pic>
        <p:nvPicPr>
          <p:cNvPr id="1323" name="Google Shape;1323;p53"/>
          <p:cNvPicPr preferRelativeResize="0"/>
          <p:nvPr/>
        </p:nvPicPr>
        <p:blipFill rotWithShape="1">
          <a:blip r:embed="rId12">
            <a:alphaModFix/>
          </a:blip>
          <a:srcRect b="0" l="0" r="0" t="0"/>
          <a:stretch/>
        </p:blipFill>
        <p:spPr>
          <a:xfrm>
            <a:off x="1495897" y="3865511"/>
            <a:ext cx="3016791" cy="479018"/>
          </a:xfrm>
          <a:prstGeom prst="rect">
            <a:avLst/>
          </a:prstGeom>
          <a:noFill/>
          <a:ln>
            <a:noFill/>
          </a:ln>
        </p:spPr>
      </p:pic>
      <p:sp>
        <p:nvSpPr>
          <p:cNvPr id="1324" name="Google Shape;1324;p53"/>
          <p:cNvSpPr txBox="1"/>
          <p:nvPr/>
        </p:nvSpPr>
        <p:spPr>
          <a:xfrm>
            <a:off x="144069" y="1008441"/>
            <a:ext cx="5770800" cy="26468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Content Loss (L</a:t>
            </a:r>
            <a:r>
              <a:rPr b="1" baseline="-25000" i="0" lang="ca" sz="1600" u="none" cap="none" strike="noStrike">
                <a:solidFill>
                  <a:srgbClr val="000000"/>
                </a:solidFill>
                <a:latin typeface="Arial"/>
                <a:ea typeface="Arial"/>
                <a:cs typeface="Arial"/>
                <a:sym typeface="Arial"/>
              </a:rPr>
              <a:t>content</a:t>
            </a:r>
            <a:r>
              <a:rPr b="1" i="0" lang="ca"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Mean error calculated between each pixel from the real image from the generated 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Ensures that the activations of higher layers are similar between the Ground Truth and the generated images. </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000000"/>
                </a:solidFill>
                <a:latin typeface="Arial"/>
                <a:ea typeface="Arial"/>
                <a:cs typeface="Arial"/>
                <a:sym typeface="Arial"/>
              </a:rPr>
              <a:t>The project is prepared to work either with L1 (Mean Absolute Error) or L2 (Mean Squared Error) functions. Set to L1 by default.</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ca" sz="1200" u="none" cap="none" strike="noStrike">
                <a:solidFill>
                  <a:srgbClr val="000000"/>
                </a:solidFill>
                <a:latin typeface="Arial"/>
                <a:ea typeface="Arial"/>
                <a:cs typeface="Arial"/>
                <a:sym typeface="Arial"/>
              </a:rPr>
              <a:t>Formula:</a:t>
            </a:r>
            <a:endParaRPr b="1"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1325" name="Google Shape;1325;p53"/>
          <p:cNvGrpSpPr/>
          <p:nvPr/>
        </p:nvGrpSpPr>
        <p:grpSpPr>
          <a:xfrm>
            <a:off x="3047" y="375696"/>
            <a:ext cx="9138979" cy="414018"/>
            <a:chOff x="3047" y="375696"/>
            <a:chExt cx="9138979" cy="414018"/>
          </a:xfrm>
        </p:grpSpPr>
        <p:grpSp>
          <p:nvGrpSpPr>
            <p:cNvPr id="1326" name="Google Shape;1326;p53"/>
            <p:cNvGrpSpPr/>
            <p:nvPr/>
          </p:nvGrpSpPr>
          <p:grpSpPr>
            <a:xfrm>
              <a:off x="3047" y="375696"/>
              <a:ext cx="9138979" cy="414018"/>
              <a:chOff x="3047" y="375696"/>
              <a:chExt cx="9138979" cy="414018"/>
            </a:xfrm>
          </p:grpSpPr>
          <p:sp>
            <p:nvSpPr>
              <p:cNvPr id="1327" name="Google Shape;1327;p5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28" name="Google Shape;1328;p53"/>
              <p:cNvGrpSpPr/>
              <p:nvPr/>
            </p:nvGrpSpPr>
            <p:grpSpPr>
              <a:xfrm>
                <a:off x="8141262" y="375696"/>
                <a:ext cx="1000764" cy="414018"/>
                <a:chOff x="8141262" y="376015"/>
                <a:chExt cx="1000764" cy="414018"/>
              </a:xfrm>
            </p:grpSpPr>
            <p:sp>
              <p:nvSpPr>
                <p:cNvPr id="1329" name="Google Shape;1329;p5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330" name="Google Shape;1330;p53"/>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331" name="Google Shape;1331;p53"/>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332" name="Google Shape;1332;p53"/>
              <p:cNvGrpSpPr/>
              <p:nvPr/>
            </p:nvGrpSpPr>
            <p:grpSpPr>
              <a:xfrm>
                <a:off x="7477265" y="375696"/>
                <a:ext cx="1000764" cy="414018"/>
                <a:chOff x="7477265" y="375308"/>
                <a:chExt cx="1000764" cy="414018"/>
              </a:xfrm>
            </p:grpSpPr>
            <p:sp>
              <p:nvSpPr>
                <p:cNvPr id="1333" name="Google Shape;1333;p5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334" name="Google Shape;1334;p53"/>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335" name="Google Shape;1335;p53"/>
              <p:cNvGrpSpPr/>
              <p:nvPr/>
            </p:nvGrpSpPr>
            <p:grpSpPr>
              <a:xfrm>
                <a:off x="6777743" y="375696"/>
                <a:ext cx="1000764" cy="414018"/>
                <a:chOff x="6777743" y="373411"/>
                <a:chExt cx="1000764" cy="414018"/>
              </a:xfrm>
            </p:grpSpPr>
            <p:sp>
              <p:nvSpPr>
                <p:cNvPr id="1336" name="Google Shape;1336;p5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337" name="Google Shape;1337;p53"/>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338" name="Google Shape;1338;p53"/>
              <p:cNvGrpSpPr/>
              <p:nvPr/>
            </p:nvGrpSpPr>
            <p:grpSpPr>
              <a:xfrm>
                <a:off x="6043799" y="375696"/>
                <a:ext cx="1000764" cy="414018"/>
                <a:chOff x="6043799" y="374249"/>
                <a:chExt cx="1000764" cy="414018"/>
              </a:xfrm>
            </p:grpSpPr>
            <p:sp>
              <p:nvSpPr>
                <p:cNvPr id="1339" name="Google Shape;1339;p5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340" name="Google Shape;1340;p53"/>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341" name="Google Shape;1341;p53"/>
              <p:cNvGrpSpPr/>
              <p:nvPr/>
            </p:nvGrpSpPr>
            <p:grpSpPr>
              <a:xfrm>
                <a:off x="3113374" y="375696"/>
                <a:ext cx="1000764" cy="414018"/>
                <a:chOff x="3113374" y="372277"/>
                <a:chExt cx="1000764" cy="414018"/>
              </a:xfrm>
            </p:grpSpPr>
            <p:sp>
              <p:nvSpPr>
                <p:cNvPr id="1342" name="Google Shape;1342;p5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343" name="Google Shape;1343;p53"/>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344" name="Google Shape;1344;p53"/>
              <p:cNvGrpSpPr/>
              <p:nvPr/>
            </p:nvGrpSpPr>
            <p:grpSpPr>
              <a:xfrm>
                <a:off x="2322427" y="375696"/>
                <a:ext cx="1000764" cy="414018"/>
                <a:chOff x="2322427" y="369857"/>
                <a:chExt cx="1000764" cy="414018"/>
              </a:xfrm>
            </p:grpSpPr>
            <p:sp>
              <p:nvSpPr>
                <p:cNvPr id="1345" name="Google Shape;1345;p5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346" name="Google Shape;1346;p53"/>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347" name="Google Shape;1347;p5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348" name="Google Shape;1348;p53"/>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349" name="Google Shape;1349;p5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50" name="Google Shape;1350;p5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351" name="Google Shape;1351;p53"/>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352" name="Google Shape;1352;p53"/>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353" name="Google Shape;1353;p53"/>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354" name="Google Shape;1354;p53"/>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355" name="Google Shape;1355;p53"/>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356" name="Google Shape;1356;p53"/>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357" name="Google Shape;1357;p5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16</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p54"/>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364" name="Google Shape;1364;p5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5" name="Google Shape;1365;p54"/>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366" name="Google Shape;1366;p54"/>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367" name="Google Shape;1367;p5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68" name="Google Shape;1368;p54"/>
          <p:cNvGrpSpPr/>
          <p:nvPr/>
        </p:nvGrpSpPr>
        <p:grpSpPr>
          <a:xfrm>
            <a:off x="1240820" y="4571552"/>
            <a:ext cx="6596003" cy="176993"/>
            <a:chOff x="1654426" y="6095402"/>
            <a:chExt cx="8794671" cy="235991"/>
          </a:xfrm>
        </p:grpSpPr>
        <p:sp>
          <p:nvSpPr>
            <p:cNvPr id="1369" name="Google Shape;1369;p5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70" name="Google Shape;1370;p5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371" name="Google Shape;1371;p54"/>
          <p:cNvGrpSpPr/>
          <p:nvPr/>
        </p:nvGrpSpPr>
        <p:grpSpPr>
          <a:xfrm>
            <a:off x="6927009" y="4606492"/>
            <a:ext cx="2029295" cy="407107"/>
            <a:chOff x="6568690" y="4701027"/>
            <a:chExt cx="2539705" cy="504004"/>
          </a:xfrm>
        </p:grpSpPr>
        <p:sp>
          <p:nvSpPr>
            <p:cNvPr id="1372" name="Google Shape;1372;p5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3" name="Google Shape;1373;p5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4" name="Google Shape;1374;p5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75" name="Google Shape;1375;p5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376" name="Google Shape;1376;p5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377" name="Google Shape;1377;p5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378" name="Google Shape;1378;p5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379" name="Google Shape;1379;p54"/>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380" name="Google Shape;1380;p54"/>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381" name="Google Shape;1381;p5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82" name="Google Shape;1382;p54"/>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3" name="Google Shape;1383;p5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384" name="Google Shape;1384;p54"/>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385" name="Google Shape;1385;p54"/>
          <p:cNvSpPr txBox="1"/>
          <p:nvPr/>
        </p:nvSpPr>
        <p:spPr>
          <a:xfrm>
            <a:off x="-7057362" y="164925"/>
            <a:ext cx="48936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When a ground truth image G with N pixels is available the quality of a corresponding (degraded or restored) image I can be defined as the pixel-level fidelity to the ground truth. Representatives are Mean Square Error (MSE) defined by MSE = 1 N PN i=1 (Gi − Ii) 2 where Gi (or Ii) is the i-th pixels of G (or I), and Peak Signal-to-Noise Ratio (PSNR), P SNR = 10 log10  MAX2 G MSE  where MAXG is the maximum possible pixel value of the image, here 255. However, small shifts in the content of I leads to (very) poor MSE and PSNR scores even when the contents are identical. Therefore, another group of measures amounts for such structural similarity. If MSE and PSNR measure absolute errors the Structural Similarity index (SSIM) [50] 4 is a perception-based model that considers image degradation as perceived change in structural information and Information Fidelity Criterion (IFC) [40] 5 assesses the image quality based on natural scene statistics. </a:t>
            </a:r>
            <a:endParaRPr b="0" i="0" sz="1400" u="none" cap="none" strike="noStrike">
              <a:solidFill>
                <a:srgbClr val="000000"/>
              </a:solidFill>
              <a:latin typeface="Arial"/>
              <a:ea typeface="Arial"/>
              <a:cs typeface="Arial"/>
              <a:sym typeface="Arial"/>
            </a:endParaRPr>
          </a:p>
        </p:txBody>
      </p:sp>
      <p:sp>
        <p:nvSpPr>
          <p:cNvPr id="1386" name="Google Shape;1386;p54"/>
          <p:cNvSpPr txBox="1"/>
          <p:nvPr/>
        </p:nvSpPr>
        <p:spPr>
          <a:xfrm>
            <a:off x="144069" y="1008441"/>
            <a:ext cx="5770859" cy="3354724"/>
          </a:xfrm>
          <a:prstGeom prst="rect">
            <a:avLst/>
          </a:prstGeom>
          <a:blipFill rotWithShape="1">
            <a:blip r:embed="rId11">
              <a:alphaModFix/>
            </a:blip>
            <a:stretch>
              <a:fillRect b="0" l="-63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87" name="Google Shape;1387;p54">
            <a:hlinkClick r:id="rId12"/>
          </p:cNvPr>
          <p:cNvPicPr preferRelativeResize="0"/>
          <p:nvPr/>
        </p:nvPicPr>
        <p:blipFill rotWithShape="1">
          <a:blip r:embed="rId13">
            <a:alphaModFix/>
          </a:blip>
          <a:srcRect b="20352" l="0" r="0" t="10772"/>
          <a:stretch/>
        </p:blipFill>
        <p:spPr>
          <a:xfrm>
            <a:off x="978375" y="1944900"/>
            <a:ext cx="3988475" cy="743250"/>
          </a:xfrm>
          <a:prstGeom prst="rect">
            <a:avLst/>
          </a:prstGeom>
          <a:noFill/>
          <a:ln>
            <a:noFill/>
          </a:ln>
        </p:spPr>
      </p:pic>
      <p:pic>
        <p:nvPicPr>
          <p:cNvPr id="1388" name="Google Shape;1388;p54"/>
          <p:cNvPicPr preferRelativeResize="0"/>
          <p:nvPr/>
        </p:nvPicPr>
        <p:blipFill rotWithShape="1">
          <a:blip r:embed="rId14">
            <a:alphaModFix/>
          </a:blip>
          <a:srcRect b="0" l="0" r="0" t="0"/>
          <a:stretch/>
        </p:blipFill>
        <p:spPr>
          <a:xfrm>
            <a:off x="978374" y="3442582"/>
            <a:ext cx="4250937" cy="354245"/>
          </a:xfrm>
          <a:prstGeom prst="rect">
            <a:avLst/>
          </a:prstGeom>
          <a:noFill/>
          <a:ln>
            <a:noFill/>
          </a:ln>
        </p:spPr>
      </p:pic>
      <p:pic>
        <p:nvPicPr>
          <p:cNvPr id="1389" name="Google Shape;1389;p54"/>
          <p:cNvPicPr preferRelativeResize="0"/>
          <p:nvPr/>
        </p:nvPicPr>
        <p:blipFill rotWithShape="1">
          <a:blip r:embed="rId15">
            <a:alphaModFix/>
          </a:blip>
          <a:srcRect b="0" l="0" r="0" t="0"/>
          <a:stretch/>
        </p:blipFill>
        <p:spPr>
          <a:xfrm>
            <a:off x="969030" y="3708320"/>
            <a:ext cx="4290664" cy="381024"/>
          </a:xfrm>
          <a:prstGeom prst="rect">
            <a:avLst/>
          </a:prstGeom>
          <a:noFill/>
          <a:ln>
            <a:noFill/>
          </a:ln>
        </p:spPr>
      </p:pic>
      <p:sp>
        <p:nvSpPr>
          <p:cNvPr id="1390" name="Google Shape;1390;p54"/>
          <p:cNvSpPr txBox="1"/>
          <p:nvPr/>
        </p:nvSpPr>
        <p:spPr>
          <a:xfrm>
            <a:off x="716067" y="2492692"/>
            <a:ext cx="4351740" cy="869469"/>
          </a:xfrm>
          <a:prstGeom prst="rect">
            <a:avLst/>
          </a:prstGeom>
          <a:noFill/>
          <a:ln>
            <a:noFill/>
          </a:ln>
        </p:spPr>
        <p:txBody>
          <a:bodyPr anchorCtr="0" anchor="t" bIns="45700" lIns="91425" spcFirstLastPara="1" rIns="91425" wrap="square" tIns="45700">
            <a:spAutoFit/>
          </a:bodyPr>
          <a:lstStyle/>
          <a:p>
            <a:pPr indent="-222250" lvl="0" marL="28575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σ = Sigmoid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C(x) = Non-Transformed discriminator output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ca" sz="1000" u="none" cap="none" strike="noStrike">
                <a:solidFill>
                  <a:schemeClr val="dk1"/>
                </a:solidFill>
                <a:latin typeface="Arial"/>
                <a:ea typeface="Arial"/>
                <a:cs typeface="Arial"/>
                <a:sym typeface="Arial"/>
              </a:rPr>
              <a:t>E</a:t>
            </a:r>
            <a:r>
              <a:rPr b="0" baseline="-25000" i="0" lang="ca" sz="1000" u="none" cap="none" strike="noStrike">
                <a:solidFill>
                  <a:schemeClr val="dk1"/>
                </a:solidFill>
                <a:latin typeface="Arial"/>
                <a:ea typeface="Arial"/>
                <a:cs typeface="Arial"/>
                <a:sym typeface="Arial"/>
              </a:rPr>
              <a:t>xf</a:t>
            </a:r>
            <a:r>
              <a:rPr b="0" i="0" lang="ca" sz="1000" u="none" cap="none" strike="noStrike">
                <a:solidFill>
                  <a:schemeClr val="dk1"/>
                </a:solidFill>
                <a:latin typeface="Arial"/>
                <a:ea typeface="Arial"/>
                <a:cs typeface="Arial"/>
                <a:sym typeface="Arial"/>
              </a:rPr>
              <a:t>[·] = Average for all fake data in a minibatch</a:t>
            </a:r>
            <a:endParaRPr b="0" i="0" sz="1000" u="none" cap="none" strike="noStrike">
              <a:solidFill>
                <a:schemeClr val="dk1"/>
              </a:solidFill>
              <a:latin typeface="Arial"/>
              <a:ea typeface="Arial"/>
              <a:cs typeface="Arial"/>
              <a:sym typeface="Arial"/>
            </a:endParaRPr>
          </a:p>
          <a:p>
            <a:pPr indent="-219075" lvl="0" marL="28575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391" name="Google Shape;1391;p54"/>
          <p:cNvSpPr txBox="1"/>
          <p:nvPr/>
        </p:nvSpPr>
        <p:spPr>
          <a:xfrm>
            <a:off x="727646" y="4042986"/>
            <a:ext cx="4351740" cy="6001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x</a:t>
            </a:r>
            <a:r>
              <a:rPr b="0" baseline="-25000" i="0" lang="ca" sz="1100" u="none" cap="none" strike="noStrike">
                <a:solidFill>
                  <a:srgbClr val="000000"/>
                </a:solidFill>
                <a:latin typeface="Arial"/>
                <a:ea typeface="Arial"/>
                <a:cs typeface="Arial"/>
                <a:sym typeface="Arial"/>
              </a:rPr>
              <a:t>f</a:t>
            </a:r>
            <a:r>
              <a:rPr b="0" i="0" lang="ca" sz="1100" u="none" cap="none" strike="noStrike">
                <a:solidFill>
                  <a:srgbClr val="000000"/>
                </a:solidFill>
                <a:latin typeface="Arial"/>
                <a:ea typeface="Arial"/>
                <a:cs typeface="Arial"/>
                <a:sym typeface="Arial"/>
              </a:rPr>
              <a:t>=G(x</a:t>
            </a:r>
            <a:r>
              <a:rPr b="0" baseline="-25000" i="0" lang="ca" sz="1100" u="none" cap="none" strike="noStrike">
                <a:solidFill>
                  <a:srgbClr val="000000"/>
                </a:solidFill>
                <a:latin typeface="Arial"/>
                <a:ea typeface="Arial"/>
                <a:cs typeface="Arial"/>
                <a:sym typeface="Arial"/>
              </a:rPr>
              <a:t>i</a:t>
            </a:r>
            <a:r>
              <a:rPr b="0" i="0" lang="ca" sz="1100" u="none" cap="none" strike="noStrike">
                <a:solidFill>
                  <a:srgbClr val="000000"/>
                </a:solidFill>
                <a:latin typeface="Arial"/>
                <a:ea typeface="Arial"/>
                <a:cs typeface="Arial"/>
                <a:sym typeface="Arial"/>
              </a:rPr>
              <a:t>)</a:t>
            </a:r>
            <a:endParaRPr b="0" baseline="-25000" i="0" sz="11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x</a:t>
            </a:r>
            <a:r>
              <a:rPr b="0" baseline="-25000" i="0" lang="ca" sz="1100" u="none" cap="none" strike="noStrike">
                <a:solidFill>
                  <a:srgbClr val="000000"/>
                </a:solidFill>
                <a:latin typeface="Arial"/>
                <a:ea typeface="Arial"/>
                <a:cs typeface="Arial"/>
                <a:sym typeface="Arial"/>
              </a:rPr>
              <a:t>f</a:t>
            </a:r>
            <a:r>
              <a:rPr b="0" i="0" lang="ca" sz="1100" u="none" cap="none" strike="noStrike">
                <a:solidFill>
                  <a:srgbClr val="000000"/>
                </a:solidFill>
                <a:latin typeface="Arial"/>
                <a:ea typeface="Arial"/>
                <a:cs typeface="Arial"/>
                <a:sym typeface="Arial"/>
              </a:rPr>
              <a:t>=LR image</a:t>
            </a:r>
            <a:endParaRPr b="0" baseline="-25000" i="0" sz="1100" u="none" cap="none" strike="noStrike">
              <a:solidFill>
                <a:srgbClr val="000000"/>
              </a:solidFill>
              <a:latin typeface="Arial"/>
              <a:ea typeface="Arial"/>
              <a:cs typeface="Arial"/>
              <a:sym typeface="Arial"/>
            </a:endParaRPr>
          </a:p>
          <a:p>
            <a:pPr indent="-101600" lvl="0"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1392" name="Google Shape;1392;p54"/>
          <p:cNvGrpSpPr/>
          <p:nvPr/>
        </p:nvGrpSpPr>
        <p:grpSpPr>
          <a:xfrm>
            <a:off x="3047" y="375696"/>
            <a:ext cx="9138979" cy="414018"/>
            <a:chOff x="3047" y="375696"/>
            <a:chExt cx="9138979" cy="414018"/>
          </a:xfrm>
        </p:grpSpPr>
        <p:grpSp>
          <p:nvGrpSpPr>
            <p:cNvPr id="1393" name="Google Shape;1393;p54"/>
            <p:cNvGrpSpPr/>
            <p:nvPr/>
          </p:nvGrpSpPr>
          <p:grpSpPr>
            <a:xfrm>
              <a:off x="3047" y="375696"/>
              <a:ext cx="9138979" cy="414018"/>
              <a:chOff x="3047" y="375696"/>
              <a:chExt cx="9138979" cy="414018"/>
            </a:xfrm>
          </p:grpSpPr>
          <p:sp>
            <p:nvSpPr>
              <p:cNvPr id="1394" name="Google Shape;1394;p5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395" name="Google Shape;1395;p54"/>
              <p:cNvGrpSpPr/>
              <p:nvPr/>
            </p:nvGrpSpPr>
            <p:grpSpPr>
              <a:xfrm>
                <a:off x="8141262" y="375696"/>
                <a:ext cx="1000764" cy="414018"/>
                <a:chOff x="8141262" y="376015"/>
                <a:chExt cx="1000764" cy="414018"/>
              </a:xfrm>
            </p:grpSpPr>
            <p:sp>
              <p:nvSpPr>
                <p:cNvPr id="1396" name="Google Shape;1396;p54"/>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397" name="Google Shape;1397;p54"/>
                <p:cNvPicPr preferRelativeResize="0"/>
                <p:nvPr/>
              </p:nvPicPr>
              <p:blipFill rotWithShape="1">
                <a:blip r:embed="rId16">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398" name="Google Shape;1398;p54"/>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grpSp>
            <p:nvGrpSpPr>
              <p:cNvPr id="1399" name="Google Shape;1399;p54"/>
              <p:cNvGrpSpPr/>
              <p:nvPr/>
            </p:nvGrpSpPr>
            <p:grpSpPr>
              <a:xfrm>
                <a:off x="7477265" y="375696"/>
                <a:ext cx="1000764" cy="414018"/>
                <a:chOff x="7477265" y="375308"/>
                <a:chExt cx="1000764" cy="414018"/>
              </a:xfrm>
            </p:grpSpPr>
            <p:sp>
              <p:nvSpPr>
                <p:cNvPr id="1400" name="Google Shape;1400;p5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401" name="Google Shape;1401;p54"/>
                <p:cNvPicPr preferRelativeResize="0"/>
                <p:nvPr/>
              </p:nvPicPr>
              <p:blipFill rotWithShape="1">
                <a:blip r:embed="rId18">
                  <a:alphaModFix/>
                </a:blip>
                <a:srcRect b="0" l="0" r="0" t="0"/>
                <a:stretch/>
              </p:blipFill>
              <p:spPr>
                <a:xfrm>
                  <a:off x="7843649" y="455633"/>
                  <a:ext cx="283664" cy="283664"/>
                </a:xfrm>
                <a:prstGeom prst="rect">
                  <a:avLst/>
                </a:prstGeom>
                <a:noFill/>
                <a:ln>
                  <a:noFill/>
                </a:ln>
              </p:spPr>
            </p:pic>
          </p:grpSp>
          <p:grpSp>
            <p:nvGrpSpPr>
              <p:cNvPr id="1402" name="Google Shape;1402;p54"/>
              <p:cNvGrpSpPr/>
              <p:nvPr/>
            </p:nvGrpSpPr>
            <p:grpSpPr>
              <a:xfrm>
                <a:off x="6777743" y="375696"/>
                <a:ext cx="1000764" cy="414018"/>
                <a:chOff x="6777743" y="373411"/>
                <a:chExt cx="1000764" cy="414018"/>
              </a:xfrm>
            </p:grpSpPr>
            <p:sp>
              <p:nvSpPr>
                <p:cNvPr id="1403" name="Google Shape;1403;p54"/>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404" name="Google Shape;1404;p54"/>
                <p:cNvPicPr preferRelativeResize="0"/>
                <p:nvPr/>
              </p:nvPicPr>
              <p:blipFill rotWithShape="1">
                <a:blip r:embed="rId19">
                  <a:alphaModFix/>
                </a:blip>
                <a:srcRect b="0" l="0" r="0" t="0"/>
                <a:stretch/>
              </p:blipFill>
              <p:spPr>
                <a:xfrm>
                  <a:off x="7096476" y="434572"/>
                  <a:ext cx="322932" cy="322932"/>
                </a:xfrm>
                <a:prstGeom prst="rect">
                  <a:avLst/>
                </a:prstGeom>
                <a:noFill/>
                <a:ln>
                  <a:noFill/>
                </a:ln>
              </p:spPr>
            </p:pic>
          </p:grpSp>
          <p:grpSp>
            <p:nvGrpSpPr>
              <p:cNvPr id="1405" name="Google Shape;1405;p54"/>
              <p:cNvGrpSpPr/>
              <p:nvPr/>
            </p:nvGrpSpPr>
            <p:grpSpPr>
              <a:xfrm>
                <a:off x="6043799" y="375696"/>
                <a:ext cx="1000764" cy="414018"/>
                <a:chOff x="6043799" y="374249"/>
                <a:chExt cx="1000764" cy="414018"/>
              </a:xfrm>
            </p:grpSpPr>
            <p:sp>
              <p:nvSpPr>
                <p:cNvPr id="1406" name="Google Shape;1406;p5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407" name="Google Shape;1407;p54"/>
                <p:cNvPicPr preferRelativeResize="0"/>
                <p:nvPr/>
              </p:nvPicPr>
              <p:blipFill rotWithShape="1">
                <a:blip r:embed="rId20">
                  <a:alphaModFix/>
                </a:blip>
                <a:srcRect b="0" l="0" r="0" t="0"/>
                <a:stretch/>
              </p:blipFill>
              <p:spPr>
                <a:xfrm>
                  <a:off x="6410183" y="464558"/>
                  <a:ext cx="262052" cy="262052"/>
                </a:xfrm>
                <a:prstGeom prst="rect">
                  <a:avLst/>
                </a:prstGeom>
                <a:noFill/>
                <a:ln>
                  <a:noFill/>
                </a:ln>
              </p:spPr>
            </p:pic>
          </p:grpSp>
          <p:grpSp>
            <p:nvGrpSpPr>
              <p:cNvPr id="1408" name="Google Shape;1408;p54"/>
              <p:cNvGrpSpPr/>
              <p:nvPr/>
            </p:nvGrpSpPr>
            <p:grpSpPr>
              <a:xfrm>
                <a:off x="3113374" y="375696"/>
                <a:ext cx="1000764" cy="414018"/>
                <a:chOff x="3113374" y="372277"/>
                <a:chExt cx="1000764" cy="414018"/>
              </a:xfrm>
            </p:grpSpPr>
            <p:sp>
              <p:nvSpPr>
                <p:cNvPr id="1409" name="Google Shape;1409;p5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410" name="Google Shape;1410;p54"/>
                <p:cNvPicPr preferRelativeResize="0"/>
                <p:nvPr/>
              </p:nvPicPr>
              <p:blipFill rotWithShape="1">
                <a:blip r:embed="rId21">
                  <a:alphaModFix/>
                </a:blip>
                <a:srcRect b="0" l="0" r="0" t="0"/>
                <a:stretch/>
              </p:blipFill>
              <p:spPr>
                <a:xfrm>
                  <a:off x="3385545" y="415071"/>
                  <a:ext cx="363370" cy="363370"/>
                </a:xfrm>
                <a:prstGeom prst="rect">
                  <a:avLst/>
                </a:prstGeom>
                <a:noFill/>
                <a:ln>
                  <a:noFill/>
                </a:ln>
              </p:spPr>
            </p:pic>
          </p:grpSp>
          <p:grpSp>
            <p:nvGrpSpPr>
              <p:cNvPr id="1411" name="Google Shape;1411;p54"/>
              <p:cNvGrpSpPr/>
              <p:nvPr/>
            </p:nvGrpSpPr>
            <p:grpSpPr>
              <a:xfrm>
                <a:off x="2322427" y="375696"/>
                <a:ext cx="1000764" cy="414018"/>
                <a:chOff x="2322427" y="369857"/>
                <a:chExt cx="1000764" cy="414018"/>
              </a:xfrm>
            </p:grpSpPr>
            <p:sp>
              <p:nvSpPr>
                <p:cNvPr id="1412" name="Google Shape;1412;p5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413" name="Google Shape;1413;p54"/>
                <p:cNvPicPr preferRelativeResize="0"/>
                <p:nvPr/>
              </p:nvPicPr>
              <p:blipFill rotWithShape="1">
                <a:blip r:embed="rId22">
                  <a:alphaModFix/>
                </a:blip>
                <a:srcRect b="0" l="0" r="0" t="0"/>
                <a:stretch/>
              </p:blipFill>
              <p:spPr>
                <a:xfrm>
                  <a:off x="2651068" y="441638"/>
                  <a:ext cx="310236" cy="310236"/>
                </a:xfrm>
                <a:prstGeom prst="rect">
                  <a:avLst/>
                </a:prstGeom>
                <a:noFill/>
                <a:ln>
                  <a:noFill/>
                </a:ln>
              </p:spPr>
            </p:pic>
          </p:grpSp>
          <p:sp>
            <p:nvSpPr>
              <p:cNvPr id="1414" name="Google Shape;1414;p5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415" name="Google Shape;1415;p54"/>
              <p:cNvPicPr preferRelativeResize="0"/>
              <p:nvPr/>
            </p:nvPicPr>
            <p:blipFill rotWithShape="1">
              <a:blip r:embed="rId23">
                <a:alphaModFix/>
              </a:blip>
              <a:srcRect b="0" l="0" r="0" t="0"/>
              <a:stretch/>
            </p:blipFill>
            <p:spPr>
              <a:xfrm>
                <a:off x="1916987" y="427785"/>
                <a:ext cx="309840" cy="309840"/>
              </a:xfrm>
              <a:prstGeom prst="rect">
                <a:avLst/>
              </a:prstGeom>
              <a:noFill/>
              <a:ln>
                <a:noFill/>
              </a:ln>
            </p:spPr>
          </p:pic>
          <p:sp>
            <p:nvSpPr>
              <p:cNvPr id="1416" name="Google Shape;1416;p5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17" name="Google Shape;1417;p5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418" name="Google Shape;1418;p54"/>
            <p:cNvPicPr preferRelativeResize="0"/>
            <p:nvPr/>
          </p:nvPicPr>
          <p:blipFill rotWithShape="1">
            <a:blip r:embed="rId24">
              <a:alphaModFix/>
            </a:blip>
            <a:srcRect b="0" l="0" r="0" t="0"/>
            <a:stretch/>
          </p:blipFill>
          <p:spPr>
            <a:xfrm>
              <a:off x="1132929" y="433985"/>
              <a:ext cx="337219" cy="337219"/>
            </a:xfrm>
            <a:prstGeom prst="rect">
              <a:avLst/>
            </a:prstGeom>
            <a:noFill/>
            <a:ln>
              <a:noFill/>
            </a:ln>
          </p:spPr>
        </p:pic>
      </p:grpSp>
      <p:sp>
        <p:nvSpPr>
          <p:cNvPr id="1419" name="Google Shape;1419;p54"/>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420" name="Google Shape;1420;p54"/>
          <p:cNvPicPr preferRelativeResize="0"/>
          <p:nvPr/>
        </p:nvPicPr>
        <p:blipFill rotWithShape="1">
          <a:blip r:embed="rId25">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421" name="Google Shape;1421;p54"/>
          <p:cNvPicPr preferRelativeResize="0"/>
          <p:nvPr/>
        </p:nvPicPr>
        <p:blipFill rotWithShape="1">
          <a:blip r:embed="rId26">
            <a:alphaModFix/>
          </a:blip>
          <a:srcRect b="0" l="0" r="0" t="0"/>
          <a:stretch/>
        </p:blipFill>
        <p:spPr>
          <a:xfrm>
            <a:off x="5672477" y="414045"/>
            <a:ext cx="326958" cy="326958"/>
          </a:xfrm>
          <a:prstGeom prst="rect">
            <a:avLst/>
          </a:prstGeom>
          <a:noFill/>
          <a:ln>
            <a:noFill/>
          </a:ln>
        </p:spPr>
      </p:pic>
      <p:sp>
        <p:nvSpPr>
          <p:cNvPr id="1422" name="Google Shape;1422;p54"/>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423" name="Google Shape;1423;p54"/>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424" name="Google Shape;1424;p5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pic>
        <p:nvPicPr>
          <p:cNvPr id="1430" name="Google Shape;1430;p55"/>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431" name="Google Shape;1431;p55"/>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2" name="Google Shape;1432;p55"/>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433" name="Google Shape;1433;p55"/>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434" name="Google Shape;1434;p55"/>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35" name="Google Shape;1435;p55"/>
          <p:cNvGrpSpPr/>
          <p:nvPr/>
        </p:nvGrpSpPr>
        <p:grpSpPr>
          <a:xfrm>
            <a:off x="1240820" y="4571552"/>
            <a:ext cx="6596003" cy="176993"/>
            <a:chOff x="1654426" y="6095402"/>
            <a:chExt cx="8794671" cy="235991"/>
          </a:xfrm>
        </p:grpSpPr>
        <p:sp>
          <p:nvSpPr>
            <p:cNvPr id="1436" name="Google Shape;1436;p55"/>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37" name="Google Shape;1437;p55"/>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438" name="Google Shape;1438;p55"/>
          <p:cNvGrpSpPr/>
          <p:nvPr/>
        </p:nvGrpSpPr>
        <p:grpSpPr>
          <a:xfrm>
            <a:off x="6927009" y="4606492"/>
            <a:ext cx="2029295" cy="407107"/>
            <a:chOff x="6568690" y="4701027"/>
            <a:chExt cx="2539705" cy="504004"/>
          </a:xfrm>
        </p:grpSpPr>
        <p:sp>
          <p:nvSpPr>
            <p:cNvPr id="1439" name="Google Shape;1439;p55"/>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0" name="Google Shape;1440;p55"/>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1" name="Google Shape;1441;p55"/>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442" name="Google Shape;1442;p55"/>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443" name="Google Shape;1443;p55"/>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444" name="Google Shape;1444;p55"/>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445" name="Google Shape;1445;p55"/>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446" name="Google Shape;1446;p55"/>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447" name="Google Shape;1447;p55"/>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448" name="Google Shape;1448;p5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449" name="Google Shape;1449;p55"/>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0" name="Google Shape;1450;p55"/>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451" name="Google Shape;1451;p55"/>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452" name="Google Shape;1452;p55"/>
          <p:cNvSpPr txBox="1"/>
          <p:nvPr/>
        </p:nvSpPr>
        <p:spPr>
          <a:xfrm>
            <a:off x="144069" y="1008441"/>
            <a:ext cx="5770859" cy="3469114"/>
          </a:xfrm>
          <a:prstGeom prst="rect">
            <a:avLst/>
          </a:prstGeom>
          <a:blipFill rotWithShape="1">
            <a:blip r:embed="rId11">
              <a:alphaModFix/>
            </a:blip>
            <a:stretch>
              <a:fillRect b="0" l="-632" r="0" t="-52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453" name="Google Shape;1453;p55"/>
          <p:cNvPicPr preferRelativeResize="0"/>
          <p:nvPr/>
        </p:nvPicPr>
        <p:blipFill rotWithShape="1">
          <a:blip r:embed="rId12">
            <a:alphaModFix/>
          </a:blip>
          <a:srcRect b="0" l="0" r="0" t="0"/>
          <a:stretch/>
        </p:blipFill>
        <p:spPr>
          <a:xfrm>
            <a:off x="610045" y="2849059"/>
            <a:ext cx="4972050" cy="714375"/>
          </a:xfrm>
          <a:prstGeom prst="rect">
            <a:avLst/>
          </a:prstGeom>
          <a:noFill/>
          <a:ln>
            <a:noFill/>
          </a:ln>
        </p:spPr>
      </p:pic>
      <p:grpSp>
        <p:nvGrpSpPr>
          <p:cNvPr id="1454" name="Google Shape;1454;p55"/>
          <p:cNvGrpSpPr/>
          <p:nvPr/>
        </p:nvGrpSpPr>
        <p:grpSpPr>
          <a:xfrm>
            <a:off x="3047" y="375696"/>
            <a:ext cx="9138979" cy="414018"/>
            <a:chOff x="3047" y="375696"/>
            <a:chExt cx="9138979" cy="414018"/>
          </a:xfrm>
        </p:grpSpPr>
        <p:grpSp>
          <p:nvGrpSpPr>
            <p:cNvPr id="1455" name="Google Shape;1455;p55"/>
            <p:cNvGrpSpPr/>
            <p:nvPr/>
          </p:nvGrpSpPr>
          <p:grpSpPr>
            <a:xfrm>
              <a:off x="3047" y="375696"/>
              <a:ext cx="9138979" cy="414018"/>
              <a:chOff x="3047" y="375696"/>
              <a:chExt cx="9138979" cy="414018"/>
            </a:xfrm>
          </p:grpSpPr>
          <p:sp>
            <p:nvSpPr>
              <p:cNvPr id="1456" name="Google Shape;1456;p55"/>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57" name="Google Shape;1457;p55"/>
              <p:cNvGrpSpPr/>
              <p:nvPr/>
            </p:nvGrpSpPr>
            <p:grpSpPr>
              <a:xfrm>
                <a:off x="8141262" y="375696"/>
                <a:ext cx="1000764" cy="414018"/>
                <a:chOff x="8141262" y="376015"/>
                <a:chExt cx="1000764" cy="414018"/>
              </a:xfrm>
            </p:grpSpPr>
            <p:sp>
              <p:nvSpPr>
                <p:cNvPr id="1458" name="Google Shape;1458;p55"/>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459" name="Google Shape;1459;p55"/>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460" name="Google Shape;1460;p55"/>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461" name="Google Shape;1461;p55"/>
              <p:cNvGrpSpPr/>
              <p:nvPr/>
            </p:nvGrpSpPr>
            <p:grpSpPr>
              <a:xfrm>
                <a:off x="7477265" y="375696"/>
                <a:ext cx="1000764" cy="414018"/>
                <a:chOff x="7477265" y="375308"/>
                <a:chExt cx="1000764" cy="414018"/>
              </a:xfrm>
            </p:grpSpPr>
            <p:sp>
              <p:nvSpPr>
                <p:cNvPr id="1462" name="Google Shape;1462;p55"/>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463" name="Google Shape;1463;p55"/>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464" name="Google Shape;1464;p55"/>
              <p:cNvGrpSpPr/>
              <p:nvPr/>
            </p:nvGrpSpPr>
            <p:grpSpPr>
              <a:xfrm>
                <a:off x="6777743" y="375696"/>
                <a:ext cx="1000764" cy="414018"/>
                <a:chOff x="6777743" y="373411"/>
                <a:chExt cx="1000764" cy="414018"/>
              </a:xfrm>
            </p:grpSpPr>
            <p:sp>
              <p:nvSpPr>
                <p:cNvPr id="1465" name="Google Shape;1465;p55"/>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466" name="Google Shape;1466;p55"/>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467" name="Google Shape;1467;p55"/>
              <p:cNvGrpSpPr/>
              <p:nvPr/>
            </p:nvGrpSpPr>
            <p:grpSpPr>
              <a:xfrm>
                <a:off x="6043799" y="375696"/>
                <a:ext cx="1000764" cy="414018"/>
                <a:chOff x="6043799" y="374249"/>
                <a:chExt cx="1000764" cy="414018"/>
              </a:xfrm>
            </p:grpSpPr>
            <p:sp>
              <p:nvSpPr>
                <p:cNvPr id="1468" name="Google Shape;1468;p55"/>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469" name="Google Shape;1469;p55"/>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470" name="Google Shape;1470;p55"/>
              <p:cNvGrpSpPr/>
              <p:nvPr/>
            </p:nvGrpSpPr>
            <p:grpSpPr>
              <a:xfrm>
                <a:off x="3113374" y="375696"/>
                <a:ext cx="1000764" cy="414018"/>
                <a:chOff x="3113374" y="372277"/>
                <a:chExt cx="1000764" cy="414018"/>
              </a:xfrm>
            </p:grpSpPr>
            <p:sp>
              <p:nvSpPr>
                <p:cNvPr id="1471" name="Google Shape;1471;p55"/>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472" name="Google Shape;1472;p55"/>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473" name="Google Shape;1473;p55"/>
              <p:cNvGrpSpPr/>
              <p:nvPr/>
            </p:nvGrpSpPr>
            <p:grpSpPr>
              <a:xfrm>
                <a:off x="2322427" y="375696"/>
                <a:ext cx="1000764" cy="414018"/>
                <a:chOff x="2322427" y="369857"/>
                <a:chExt cx="1000764" cy="414018"/>
              </a:xfrm>
            </p:grpSpPr>
            <p:sp>
              <p:nvSpPr>
                <p:cNvPr id="1474" name="Google Shape;1474;p55"/>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475" name="Google Shape;1475;p55"/>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476" name="Google Shape;1476;p55"/>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477" name="Google Shape;1477;p55"/>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478" name="Google Shape;1478;p55"/>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79" name="Google Shape;1479;p55"/>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480" name="Google Shape;1480;p55"/>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481" name="Google Shape;1481;p55"/>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482" name="Google Shape;1482;p55"/>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483" name="Google Shape;1483;p55"/>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484" name="Google Shape;1484;p55"/>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485" name="Google Shape;1485;p55"/>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486" name="Google Shape;1486;p5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56"/>
          <p:cNvPicPr preferRelativeResize="0"/>
          <p:nvPr/>
        </p:nvPicPr>
        <p:blipFill rotWithShape="1">
          <a:blip r:embed="rId3">
            <a:alphaModFix/>
          </a:blip>
          <a:srcRect b="0" l="26299" r="33727" t="0"/>
          <a:stretch/>
        </p:blipFill>
        <p:spPr>
          <a:xfrm>
            <a:off x="5978701" y="793691"/>
            <a:ext cx="3165299" cy="3711792"/>
          </a:xfrm>
          <a:prstGeom prst="rect">
            <a:avLst/>
          </a:prstGeom>
          <a:noFill/>
          <a:ln>
            <a:noFill/>
          </a:ln>
        </p:spPr>
      </p:pic>
      <p:sp>
        <p:nvSpPr>
          <p:cNvPr id="1493" name="Google Shape;1493;p56"/>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4" name="Google Shape;1494;p5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LOSS</a:t>
            </a:r>
            <a:endParaRPr b="0" i="0" sz="1400" u="none" cap="none" strike="noStrike">
              <a:solidFill>
                <a:srgbClr val="000000"/>
              </a:solidFill>
              <a:latin typeface="Arial"/>
              <a:ea typeface="Arial"/>
              <a:cs typeface="Arial"/>
              <a:sym typeface="Arial"/>
            </a:endParaRPr>
          </a:p>
        </p:txBody>
      </p:sp>
      <p:sp>
        <p:nvSpPr>
          <p:cNvPr id="1495" name="Google Shape;1495;p56"/>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FUNCTION</a:t>
            </a:r>
            <a:endParaRPr b="0" i="0" sz="2700" u="none" cap="none" strike="noStrike">
              <a:solidFill>
                <a:schemeClr val="lt1"/>
              </a:solidFill>
              <a:latin typeface="Arial Black"/>
              <a:ea typeface="Arial Black"/>
              <a:cs typeface="Arial Black"/>
              <a:sym typeface="Arial Black"/>
            </a:endParaRPr>
          </a:p>
        </p:txBody>
      </p:sp>
      <p:sp>
        <p:nvSpPr>
          <p:cNvPr id="1496" name="Google Shape;1496;p56"/>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497" name="Google Shape;1497;p56"/>
          <p:cNvGrpSpPr/>
          <p:nvPr/>
        </p:nvGrpSpPr>
        <p:grpSpPr>
          <a:xfrm>
            <a:off x="1240820" y="4571552"/>
            <a:ext cx="6596003" cy="176993"/>
            <a:chOff x="1654426" y="6095402"/>
            <a:chExt cx="8794671" cy="235991"/>
          </a:xfrm>
        </p:grpSpPr>
        <p:sp>
          <p:nvSpPr>
            <p:cNvPr id="1498" name="Google Shape;1498;p5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99" name="Google Shape;1499;p5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500" name="Google Shape;1500;p56"/>
          <p:cNvGrpSpPr/>
          <p:nvPr/>
        </p:nvGrpSpPr>
        <p:grpSpPr>
          <a:xfrm>
            <a:off x="6927009" y="4606492"/>
            <a:ext cx="2029295" cy="407107"/>
            <a:chOff x="6568690" y="4701027"/>
            <a:chExt cx="2539705" cy="504004"/>
          </a:xfrm>
        </p:grpSpPr>
        <p:sp>
          <p:nvSpPr>
            <p:cNvPr id="1501" name="Google Shape;1501;p56"/>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2" name="Google Shape;1502;p5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3" name="Google Shape;1503;p5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04" name="Google Shape;1504;p5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505" name="Google Shape;1505;p5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506" name="Google Shape;1506;p5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507" name="Google Shape;1507;p5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508" name="Google Shape;1508;p56"/>
          <p:cNvPicPr preferRelativeResize="0"/>
          <p:nvPr/>
        </p:nvPicPr>
        <p:blipFill rotWithShape="1">
          <a:blip r:embed="rId7">
            <a:alphaModFix/>
          </a:blip>
          <a:srcRect b="0" l="0" r="0" t="0"/>
          <a:stretch/>
        </p:blipFill>
        <p:spPr>
          <a:xfrm>
            <a:off x="19995490" y="1803214"/>
            <a:ext cx="3762375" cy="3629025"/>
          </a:xfrm>
          <a:prstGeom prst="rect">
            <a:avLst/>
          </a:prstGeom>
          <a:noFill/>
          <a:ln>
            <a:noFill/>
          </a:ln>
        </p:spPr>
      </p:pic>
      <p:pic>
        <p:nvPicPr>
          <p:cNvPr descr="Black Down Arrow Png For Kids - Decrease Arrow Icon Png | Full Size PNG  Download | SeekPNG" id="1509" name="Google Shape;1509;p56"/>
          <p:cNvPicPr preferRelativeResize="0"/>
          <p:nvPr/>
        </p:nvPicPr>
        <p:blipFill rotWithShape="1">
          <a:blip r:embed="rId8">
            <a:alphaModFix/>
          </a:blip>
          <a:srcRect b="0" l="0" r="0" t="0"/>
          <a:stretch/>
        </p:blipFill>
        <p:spPr>
          <a:xfrm>
            <a:off x="7095635" y="2623907"/>
            <a:ext cx="862005" cy="582340"/>
          </a:xfrm>
          <a:prstGeom prst="rect">
            <a:avLst/>
          </a:prstGeom>
          <a:noFill/>
          <a:ln>
            <a:noFill/>
          </a:ln>
        </p:spPr>
      </p:pic>
      <p:sp>
        <p:nvSpPr>
          <p:cNvPr id="1510" name="Google Shape;1510;p5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511" name="Google Shape;1511;p56"/>
          <p:cNvSpPr/>
          <p:nvPr/>
        </p:nvSpPr>
        <p:spPr>
          <a:xfrm>
            <a:off x="235754" y="4617666"/>
            <a:ext cx="504000" cy="504000"/>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2" name="Google Shape;1512;p5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513" name="Google Shape;1513;p56"/>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514" name="Google Shape;1514;p56"/>
          <p:cNvSpPr txBox="1"/>
          <p:nvPr/>
        </p:nvSpPr>
        <p:spPr>
          <a:xfrm>
            <a:off x="144069" y="1008441"/>
            <a:ext cx="5770859" cy="3262391"/>
          </a:xfrm>
          <a:prstGeom prst="rect">
            <a:avLst/>
          </a:prstGeom>
          <a:blipFill rotWithShape="1">
            <a:blip r:embed="rId11">
              <a:alphaModFix/>
            </a:blip>
            <a:stretch>
              <a:fillRect b="0" l="-632" r="0" t="-55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15" name="Google Shape;1515;p56"/>
          <p:cNvPicPr preferRelativeResize="0"/>
          <p:nvPr/>
        </p:nvPicPr>
        <p:blipFill rotWithShape="1">
          <a:blip r:embed="rId12">
            <a:alphaModFix/>
          </a:blip>
          <a:srcRect b="0" l="0" r="0" t="0"/>
          <a:stretch/>
        </p:blipFill>
        <p:spPr>
          <a:xfrm>
            <a:off x="1606538" y="2571750"/>
            <a:ext cx="2686050" cy="400050"/>
          </a:xfrm>
          <a:prstGeom prst="rect">
            <a:avLst/>
          </a:prstGeom>
          <a:noFill/>
          <a:ln>
            <a:noFill/>
          </a:ln>
        </p:spPr>
      </p:pic>
      <p:sp>
        <p:nvSpPr>
          <p:cNvPr id="1516" name="Google Shape;1516;p56"/>
          <p:cNvSpPr txBox="1"/>
          <p:nvPr/>
        </p:nvSpPr>
        <p:spPr>
          <a:xfrm>
            <a:off x="733905" y="3008363"/>
            <a:ext cx="4351740" cy="26161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λ</a:t>
            </a:r>
            <a:r>
              <a:rPr i="0" lang="ca" sz="1100" u="none" cap="none" strike="noStrike">
                <a:solidFill>
                  <a:srgbClr val="000000"/>
                </a:solidFill>
              </a:rPr>
              <a:t>,</a:t>
            </a:r>
            <a:r>
              <a:rPr b="1" i="0" lang="ca" sz="1100" u="none" cap="none" strike="noStrike">
                <a:solidFill>
                  <a:srgbClr val="000000"/>
                </a:solidFill>
              </a:rPr>
              <a:t> η</a:t>
            </a:r>
            <a:r>
              <a:rPr b="0" i="0" lang="ca" sz="1100" u="none" cap="none" strike="noStrike">
                <a:solidFill>
                  <a:srgbClr val="000000"/>
                </a:solidFill>
                <a:latin typeface="Arial"/>
                <a:ea typeface="Arial"/>
                <a:cs typeface="Arial"/>
                <a:sym typeface="Arial"/>
              </a:rPr>
              <a:t>= weights assigned to each Loss function to balance terms </a:t>
            </a:r>
            <a:endParaRPr b="0" i="0" sz="1100" u="none" cap="none" strike="noStrike">
              <a:solidFill>
                <a:srgbClr val="000000"/>
              </a:solidFill>
              <a:latin typeface="Arial"/>
              <a:ea typeface="Arial"/>
              <a:cs typeface="Arial"/>
              <a:sym typeface="Arial"/>
            </a:endParaRPr>
          </a:p>
        </p:txBody>
      </p:sp>
      <p:grpSp>
        <p:nvGrpSpPr>
          <p:cNvPr id="1517" name="Google Shape;1517;p56"/>
          <p:cNvGrpSpPr/>
          <p:nvPr/>
        </p:nvGrpSpPr>
        <p:grpSpPr>
          <a:xfrm>
            <a:off x="3047" y="375696"/>
            <a:ext cx="9138979" cy="414018"/>
            <a:chOff x="3047" y="375696"/>
            <a:chExt cx="9138979" cy="414018"/>
          </a:xfrm>
        </p:grpSpPr>
        <p:grpSp>
          <p:nvGrpSpPr>
            <p:cNvPr id="1518" name="Google Shape;1518;p56"/>
            <p:cNvGrpSpPr/>
            <p:nvPr/>
          </p:nvGrpSpPr>
          <p:grpSpPr>
            <a:xfrm>
              <a:off x="3047" y="375696"/>
              <a:ext cx="9138979" cy="414018"/>
              <a:chOff x="3047" y="375696"/>
              <a:chExt cx="9138979" cy="414018"/>
            </a:xfrm>
          </p:grpSpPr>
          <p:sp>
            <p:nvSpPr>
              <p:cNvPr id="1519" name="Google Shape;1519;p5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520" name="Google Shape;1520;p56"/>
              <p:cNvGrpSpPr/>
              <p:nvPr/>
            </p:nvGrpSpPr>
            <p:grpSpPr>
              <a:xfrm>
                <a:off x="8141262" y="375696"/>
                <a:ext cx="1000764" cy="414018"/>
                <a:chOff x="8141262" y="376015"/>
                <a:chExt cx="1000764" cy="414018"/>
              </a:xfrm>
            </p:grpSpPr>
            <p:sp>
              <p:nvSpPr>
                <p:cNvPr id="1521" name="Google Shape;1521;p5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522" name="Google Shape;1522;p56"/>
                <p:cNvPicPr preferRelativeResize="0"/>
                <p:nvPr/>
              </p:nvPicPr>
              <p:blipFill rotWithShape="1">
                <a:blip r:embed="rId13">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523" name="Google Shape;1523;p56"/>
              <p:cNvPicPr preferRelativeResize="0"/>
              <p:nvPr/>
            </p:nvPicPr>
            <p:blipFill rotWithShape="1">
              <a:blip r:embed="rId14">
                <a:alphaModFix/>
              </a:blip>
              <a:srcRect b="0" l="0" r="0" t="0"/>
              <a:stretch/>
            </p:blipFill>
            <p:spPr>
              <a:xfrm>
                <a:off x="315282" y="397803"/>
                <a:ext cx="369805" cy="369805"/>
              </a:xfrm>
              <a:prstGeom prst="rect">
                <a:avLst/>
              </a:prstGeom>
              <a:noFill/>
              <a:ln>
                <a:noFill/>
              </a:ln>
            </p:spPr>
          </p:pic>
          <p:grpSp>
            <p:nvGrpSpPr>
              <p:cNvPr id="1524" name="Google Shape;1524;p56"/>
              <p:cNvGrpSpPr/>
              <p:nvPr/>
            </p:nvGrpSpPr>
            <p:grpSpPr>
              <a:xfrm>
                <a:off x="7477265" y="375696"/>
                <a:ext cx="1000764" cy="414018"/>
                <a:chOff x="7477265" y="375308"/>
                <a:chExt cx="1000764" cy="414018"/>
              </a:xfrm>
            </p:grpSpPr>
            <p:sp>
              <p:nvSpPr>
                <p:cNvPr id="1525" name="Google Shape;1525;p56"/>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526" name="Google Shape;1526;p56"/>
                <p:cNvPicPr preferRelativeResize="0"/>
                <p:nvPr/>
              </p:nvPicPr>
              <p:blipFill rotWithShape="1">
                <a:blip r:embed="rId15">
                  <a:alphaModFix/>
                </a:blip>
                <a:srcRect b="0" l="0" r="0" t="0"/>
                <a:stretch/>
              </p:blipFill>
              <p:spPr>
                <a:xfrm>
                  <a:off x="7843649" y="455633"/>
                  <a:ext cx="283664" cy="283664"/>
                </a:xfrm>
                <a:prstGeom prst="rect">
                  <a:avLst/>
                </a:prstGeom>
                <a:noFill/>
                <a:ln>
                  <a:noFill/>
                </a:ln>
              </p:spPr>
            </p:pic>
          </p:grpSp>
          <p:grpSp>
            <p:nvGrpSpPr>
              <p:cNvPr id="1527" name="Google Shape;1527;p56"/>
              <p:cNvGrpSpPr/>
              <p:nvPr/>
            </p:nvGrpSpPr>
            <p:grpSpPr>
              <a:xfrm>
                <a:off x="6777743" y="375696"/>
                <a:ext cx="1000764" cy="414018"/>
                <a:chOff x="6777743" y="373411"/>
                <a:chExt cx="1000764" cy="414018"/>
              </a:xfrm>
            </p:grpSpPr>
            <p:sp>
              <p:nvSpPr>
                <p:cNvPr id="1528" name="Google Shape;1528;p56"/>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529" name="Google Shape;1529;p56"/>
                <p:cNvPicPr preferRelativeResize="0"/>
                <p:nvPr/>
              </p:nvPicPr>
              <p:blipFill rotWithShape="1">
                <a:blip r:embed="rId16">
                  <a:alphaModFix/>
                </a:blip>
                <a:srcRect b="0" l="0" r="0" t="0"/>
                <a:stretch/>
              </p:blipFill>
              <p:spPr>
                <a:xfrm>
                  <a:off x="7096476" y="434572"/>
                  <a:ext cx="322932" cy="322932"/>
                </a:xfrm>
                <a:prstGeom prst="rect">
                  <a:avLst/>
                </a:prstGeom>
                <a:noFill/>
                <a:ln>
                  <a:noFill/>
                </a:ln>
              </p:spPr>
            </p:pic>
          </p:grpSp>
          <p:grpSp>
            <p:nvGrpSpPr>
              <p:cNvPr id="1530" name="Google Shape;1530;p56"/>
              <p:cNvGrpSpPr/>
              <p:nvPr/>
            </p:nvGrpSpPr>
            <p:grpSpPr>
              <a:xfrm>
                <a:off x="6043799" y="375696"/>
                <a:ext cx="1000764" cy="414018"/>
                <a:chOff x="6043799" y="374249"/>
                <a:chExt cx="1000764" cy="414018"/>
              </a:xfrm>
            </p:grpSpPr>
            <p:sp>
              <p:nvSpPr>
                <p:cNvPr id="1531" name="Google Shape;1531;p5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532" name="Google Shape;1532;p56"/>
                <p:cNvPicPr preferRelativeResize="0"/>
                <p:nvPr/>
              </p:nvPicPr>
              <p:blipFill rotWithShape="1">
                <a:blip r:embed="rId17">
                  <a:alphaModFix/>
                </a:blip>
                <a:srcRect b="0" l="0" r="0" t="0"/>
                <a:stretch/>
              </p:blipFill>
              <p:spPr>
                <a:xfrm>
                  <a:off x="6410183" y="464558"/>
                  <a:ext cx="262052" cy="262052"/>
                </a:xfrm>
                <a:prstGeom prst="rect">
                  <a:avLst/>
                </a:prstGeom>
                <a:noFill/>
                <a:ln>
                  <a:noFill/>
                </a:ln>
              </p:spPr>
            </p:pic>
          </p:grpSp>
          <p:grpSp>
            <p:nvGrpSpPr>
              <p:cNvPr id="1533" name="Google Shape;1533;p56"/>
              <p:cNvGrpSpPr/>
              <p:nvPr/>
            </p:nvGrpSpPr>
            <p:grpSpPr>
              <a:xfrm>
                <a:off x="3113374" y="375696"/>
                <a:ext cx="1000764" cy="414018"/>
                <a:chOff x="3113374" y="372277"/>
                <a:chExt cx="1000764" cy="414018"/>
              </a:xfrm>
            </p:grpSpPr>
            <p:sp>
              <p:nvSpPr>
                <p:cNvPr id="1534" name="Google Shape;1534;p5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535" name="Google Shape;1535;p56"/>
                <p:cNvPicPr preferRelativeResize="0"/>
                <p:nvPr/>
              </p:nvPicPr>
              <p:blipFill rotWithShape="1">
                <a:blip r:embed="rId18">
                  <a:alphaModFix/>
                </a:blip>
                <a:srcRect b="0" l="0" r="0" t="0"/>
                <a:stretch/>
              </p:blipFill>
              <p:spPr>
                <a:xfrm>
                  <a:off x="3385545" y="415071"/>
                  <a:ext cx="363370" cy="363370"/>
                </a:xfrm>
                <a:prstGeom prst="rect">
                  <a:avLst/>
                </a:prstGeom>
                <a:noFill/>
                <a:ln>
                  <a:noFill/>
                </a:ln>
              </p:spPr>
            </p:pic>
          </p:grpSp>
          <p:grpSp>
            <p:nvGrpSpPr>
              <p:cNvPr id="1536" name="Google Shape;1536;p56"/>
              <p:cNvGrpSpPr/>
              <p:nvPr/>
            </p:nvGrpSpPr>
            <p:grpSpPr>
              <a:xfrm>
                <a:off x="2322427" y="375696"/>
                <a:ext cx="1000764" cy="414018"/>
                <a:chOff x="2322427" y="369857"/>
                <a:chExt cx="1000764" cy="414018"/>
              </a:xfrm>
            </p:grpSpPr>
            <p:sp>
              <p:nvSpPr>
                <p:cNvPr id="1537" name="Google Shape;1537;p56"/>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538" name="Google Shape;1538;p56"/>
                <p:cNvPicPr preferRelativeResize="0"/>
                <p:nvPr/>
              </p:nvPicPr>
              <p:blipFill rotWithShape="1">
                <a:blip r:embed="rId19">
                  <a:alphaModFix/>
                </a:blip>
                <a:srcRect b="0" l="0" r="0" t="0"/>
                <a:stretch/>
              </p:blipFill>
              <p:spPr>
                <a:xfrm>
                  <a:off x="2651068" y="441638"/>
                  <a:ext cx="310236" cy="310236"/>
                </a:xfrm>
                <a:prstGeom prst="rect">
                  <a:avLst/>
                </a:prstGeom>
                <a:noFill/>
                <a:ln>
                  <a:noFill/>
                </a:ln>
              </p:spPr>
            </p:pic>
          </p:grpSp>
          <p:sp>
            <p:nvSpPr>
              <p:cNvPr id="1539" name="Google Shape;1539;p5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540" name="Google Shape;1540;p56"/>
              <p:cNvPicPr preferRelativeResize="0"/>
              <p:nvPr/>
            </p:nvPicPr>
            <p:blipFill rotWithShape="1">
              <a:blip r:embed="rId20">
                <a:alphaModFix/>
              </a:blip>
              <a:srcRect b="0" l="0" r="0" t="0"/>
              <a:stretch/>
            </p:blipFill>
            <p:spPr>
              <a:xfrm>
                <a:off x="1916987" y="427785"/>
                <a:ext cx="309840" cy="309840"/>
              </a:xfrm>
              <a:prstGeom prst="rect">
                <a:avLst/>
              </a:prstGeom>
              <a:noFill/>
              <a:ln>
                <a:noFill/>
              </a:ln>
            </p:spPr>
          </p:pic>
          <p:sp>
            <p:nvSpPr>
              <p:cNvPr id="1541" name="Google Shape;1541;p5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542" name="Google Shape;1542;p5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543" name="Google Shape;1543;p56"/>
            <p:cNvPicPr preferRelativeResize="0"/>
            <p:nvPr/>
          </p:nvPicPr>
          <p:blipFill rotWithShape="1">
            <a:blip r:embed="rId21">
              <a:alphaModFix/>
            </a:blip>
            <a:srcRect b="0" l="0" r="0" t="0"/>
            <a:stretch/>
          </p:blipFill>
          <p:spPr>
            <a:xfrm>
              <a:off x="1132929" y="433985"/>
              <a:ext cx="337219" cy="337219"/>
            </a:xfrm>
            <a:prstGeom prst="rect">
              <a:avLst/>
            </a:prstGeom>
            <a:noFill/>
            <a:ln>
              <a:noFill/>
            </a:ln>
          </p:spPr>
        </p:pic>
      </p:grpSp>
      <p:sp>
        <p:nvSpPr>
          <p:cNvPr id="1544" name="Google Shape;1544;p56"/>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545" name="Google Shape;1545;p56"/>
          <p:cNvPicPr preferRelativeResize="0"/>
          <p:nvPr/>
        </p:nvPicPr>
        <p:blipFill rotWithShape="1">
          <a:blip r:embed="rId22">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546" name="Google Shape;1546;p56"/>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sp>
        <p:nvSpPr>
          <p:cNvPr id="1547" name="Google Shape;1547;p56"/>
          <p:cNvSpPr/>
          <p:nvPr/>
        </p:nvSpPr>
        <p:spPr>
          <a:xfrm>
            <a:off x="461043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Black Down Arrow Png For Kids - Decrease Arrow Icon Png | Full Size PNG  Download | SeekPNG" id="1548" name="Google Shape;1548;p56"/>
          <p:cNvPicPr preferRelativeResize="0"/>
          <p:nvPr/>
        </p:nvPicPr>
        <p:blipFill rotWithShape="1">
          <a:blip r:embed="rId8">
            <a:alphaModFix/>
          </a:blip>
          <a:srcRect b="0" l="0" r="0" t="0"/>
          <a:stretch/>
        </p:blipFill>
        <p:spPr>
          <a:xfrm>
            <a:off x="4961259" y="504307"/>
            <a:ext cx="290979" cy="196574"/>
          </a:xfrm>
          <a:prstGeom prst="rect">
            <a:avLst/>
          </a:prstGeom>
          <a:noFill/>
          <a:ln>
            <a:noFill/>
          </a:ln>
        </p:spPr>
      </p:pic>
      <p:sp>
        <p:nvSpPr>
          <p:cNvPr id="1549" name="Google Shape;1549;p5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19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p:nvPr/>
        </p:nvSpPr>
        <p:spPr>
          <a:xfrm rot="-9701249">
            <a:off x="6817104" y="-158239"/>
            <a:ext cx="5771802" cy="5671052"/>
          </a:xfrm>
          <a:prstGeom prst="blockArc">
            <a:avLst>
              <a:gd fmla="val 17791322" name="adj1"/>
              <a:gd fmla="val 1494803" name="adj2"/>
              <a:gd fmla="val 1867" name="adj3"/>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5001"/>
              </a:solidFill>
              <a:latin typeface="Arial"/>
              <a:ea typeface="Arial"/>
              <a:cs typeface="Arial"/>
              <a:sym typeface="Arial"/>
            </a:endParaRPr>
          </a:p>
        </p:txBody>
      </p:sp>
      <p:pic>
        <p:nvPicPr>
          <p:cNvPr descr="Take Off Icon #360398 - Free Icons Library" id="197" name="Google Shape;197;p39"/>
          <p:cNvPicPr preferRelativeResize="0"/>
          <p:nvPr/>
        </p:nvPicPr>
        <p:blipFill rotWithShape="1">
          <a:blip r:embed="rId3">
            <a:alphaModFix/>
          </a:blip>
          <a:srcRect b="0" l="0" r="0" t="0"/>
          <a:stretch/>
        </p:blipFill>
        <p:spPr>
          <a:xfrm>
            <a:off x="123300" y="2498530"/>
            <a:ext cx="623248" cy="623248"/>
          </a:xfrm>
          <a:prstGeom prst="rect">
            <a:avLst/>
          </a:prstGeom>
          <a:noFill/>
          <a:ln>
            <a:noFill/>
          </a:ln>
        </p:spPr>
      </p:pic>
      <p:pic>
        <p:nvPicPr>
          <p:cNvPr descr="Flag Arrival Destination End Finish Svg Png Icon Free Download (#467043) -  OnlineWebFonts.COM" id="198" name="Google Shape;198;p39"/>
          <p:cNvPicPr preferRelativeResize="0"/>
          <p:nvPr/>
        </p:nvPicPr>
        <p:blipFill rotWithShape="1">
          <a:blip r:embed="rId4">
            <a:alphaModFix/>
          </a:blip>
          <a:srcRect b="0" l="0" r="0" t="0"/>
          <a:stretch/>
        </p:blipFill>
        <p:spPr>
          <a:xfrm>
            <a:off x="5292190" y="2571139"/>
            <a:ext cx="417164" cy="445305"/>
          </a:xfrm>
          <a:prstGeom prst="rect">
            <a:avLst/>
          </a:prstGeom>
          <a:noFill/>
          <a:ln>
            <a:noFill/>
          </a:ln>
        </p:spPr>
      </p:pic>
      <p:sp>
        <p:nvSpPr>
          <p:cNvPr id="199" name="Google Shape;199;p39"/>
          <p:cNvSpPr/>
          <p:nvPr/>
        </p:nvSpPr>
        <p:spPr>
          <a:xfrm rot="-5400000">
            <a:off x="-343046" y="2317802"/>
            <a:ext cx="14406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FINAL</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r</a:t>
            </a:r>
            <a:endParaRPr b="0" i="0" sz="2700" u="none" cap="none" strike="noStrike">
              <a:solidFill>
                <a:schemeClr val="dk1"/>
              </a:solidFill>
              <a:latin typeface="Arial Black"/>
              <a:ea typeface="Arial Black"/>
              <a:cs typeface="Arial Black"/>
              <a:sym typeface="Arial Black"/>
            </a:endParaRPr>
          </a:p>
        </p:txBody>
      </p:sp>
      <p:sp>
        <p:nvSpPr>
          <p:cNvPr id="200" name="Google Shape;200;p39"/>
          <p:cNvSpPr txBox="1"/>
          <p:nvPr/>
        </p:nvSpPr>
        <p:spPr>
          <a:xfrm>
            <a:off x="5434565" y="1042056"/>
            <a:ext cx="18633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7. Loss functions</a:t>
            </a:r>
            <a:endParaRPr b="0" i="0" sz="1100" u="none" cap="none" strike="noStrike">
              <a:solidFill>
                <a:schemeClr val="dk1"/>
              </a:solidFill>
              <a:latin typeface="Verdana"/>
              <a:ea typeface="Verdana"/>
              <a:cs typeface="Verdana"/>
              <a:sym typeface="Verdana"/>
            </a:endParaRPr>
          </a:p>
        </p:txBody>
      </p:sp>
      <p:sp>
        <p:nvSpPr>
          <p:cNvPr id="201" name="Google Shape;201;p39"/>
          <p:cNvSpPr txBox="1"/>
          <p:nvPr/>
        </p:nvSpPr>
        <p:spPr>
          <a:xfrm>
            <a:off x="4943764" y="2233851"/>
            <a:ext cx="29955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9. Hyperparameters</a:t>
            </a:r>
            <a:endParaRPr b="0" i="0" sz="1100" u="none" cap="none" strike="noStrike">
              <a:solidFill>
                <a:schemeClr val="dk1"/>
              </a:solidFill>
              <a:latin typeface="Verdana"/>
              <a:ea typeface="Verdana"/>
              <a:cs typeface="Verdana"/>
              <a:sym typeface="Verdana"/>
            </a:endParaRPr>
          </a:p>
        </p:txBody>
      </p:sp>
      <p:sp>
        <p:nvSpPr>
          <p:cNvPr id="202" name="Google Shape;202;p39"/>
          <p:cNvSpPr txBox="1"/>
          <p:nvPr/>
        </p:nvSpPr>
        <p:spPr>
          <a:xfrm>
            <a:off x="5404622" y="4038470"/>
            <a:ext cx="19230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12. Conclusions</a:t>
            </a:r>
            <a:endParaRPr b="0" i="0" sz="1100" u="none" cap="none" strike="noStrike">
              <a:solidFill>
                <a:schemeClr val="dk1"/>
              </a:solidFill>
              <a:latin typeface="Verdana"/>
              <a:ea typeface="Verdana"/>
              <a:cs typeface="Verdana"/>
              <a:sym typeface="Verdana"/>
            </a:endParaRPr>
          </a:p>
        </p:txBody>
      </p:sp>
      <p:sp>
        <p:nvSpPr>
          <p:cNvPr id="203" name="Google Shape;203;p39"/>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4" name="Google Shape;204;p39"/>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5" name="Google Shape;205;p39"/>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6" name="Google Shape;206;p39"/>
          <p:cNvSpPr/>
          <p:nvPr/>
        </p:nvSpPr>
        <p:spPr>
          <a:xfrm>
            <a:off x="235754" y="4617666"/>
            <a:ext cx="5040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39"/>
          <p:cNvSpPr txBox="1"/>
          <p:nvPr/>
        </p:nvSpPr>
        <p:spPr>
          <a:xfrm>
            <a:off x="5089252" y="1625461"/>
            <a:ext cx="2002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8. Training Process</a:t>
            </a:r>
            <a:endParaRPr b="0" i="0" sz="1100" u="none" cap="none" strike="noStrike">
              <a:solidFill>
                <a:schemeClr val="dk1"/>
              </a:solidFill>
              <a:latin typeface="Verdana"/>
              <a:ea typeface="Verdana"/>
              <a:cs typeface="Verdana"/>
              <a:sym typeface="Verdana"/>
            </a:endParaRPr>
          </a:p>
        </p:txBody>
      </p:sp>
      <p:sp>
        <p:nvSpPr>
          <p:cNvPr id="208" name="Google Shape;208;p39"/>
          <p:cNvSpPr txBox="1"/>
          <p:nvPr/>
        </p:nvSpPr>
        <p:spPr>
          <a:xfrm>
            <a:off x="5106749" y="3459353"/>
            <a:ext cx="19587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11. Results </a:t>
            </a:r>
            <a:endParaRPr b="0" i="0" sz="1100" u="none" cap="none" strike="noStrike">
              <a:solidFill>
                <a:schemeClr val="dk1"/>
              </a:solidFill>
              <a:latin typeface="Verdana"/>
              <a:ea typeface="Verdana"/>
              <a:cs typeface="Verdana"/>
              <a:sym typeface="Verdana"/>
            </a:endParaRPr>
          </a:p>
        </p:txBody>
      </p:sp>
      <p:grpSp>
        <p:nvGrpSpPr>
          <p:cNvPr id="209" name="Google Shape;209;p39"/>
          <p:cNvGrpSpPr/>
          <p:nvPr/>
        </p:nvGrpSpPr>
        <p:grpSpPr>
          <a:xfrm>
            <a:off x="7023205" y="3909205"/>
            <a:ext cx="540004" cy="539938"/>
            <a:chOff x="6972563" y="3816662"/>
            <a:chExt cx="648031" cy="647952"/>
          </a:xfrm>
        </p:grpSpPr>
        <p:grpSp>
          <p:nvGrpSpPr>
            <p:cNvPr id="210" name="Google Shape;210;p39"/>
            <p:cNvGrpSpPr/>
            <p:nvPr/>
          </p:nvGrpSpPr>
          <p:grpSpPr>
            <a:xfrm>
              <a:off x="6972563" y="3816662"/>
              <a:ext cx="648031" cy="647952"/>
              <a:chOff x="1278324" y="845236"/>
              <a:chExt cx="843900" cy="842700"/>
            </a:xfrm>
          </p:grpSpPr>
          <p:sp>
            <p:nvSpPr>
              <p:cNvPr id="211" name="Google Shape;211;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2" name="Google Shape;212;p39"/>
              <p:cNvSpPr/>
              <p:nvPr/>
            </p:nvSpPr>
            <p:spPr>
              <a:xfrm>
                <a:off x="1278324"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thoughtful Icon - Free PNG &amp; SVG 1757003 - Noun Project" id="213" name="Google Shape;213;p39"/>
            <p:cNvPicPr preferRelativeResize="0"/>
            <p:nvPr/>
          </p:nvPicPr>
          <p:blipFill rotWithShape="1">
            <a:blip r:embed="rId6">
              <a:alphaModFix/>
            </a:blip>
            <a:srcRect b="0" l="0" r="0" t="0"/>
            <a:stretch/>
          </p:blipFill>
          <p:spPr>
            <a:xfrm>
              <a:off x="7170584" y="3989893"/>
              <a:ext cx="303369" cy="303369"/>
            </a:xfrm>
            <a:prstGeom prst="rect">
              <a:avLst/>
            </a:prstGeom>
            <a:noFill/>
            <a:ln>
              <a:noFill/>
            </a:ln>
          </p:spPr>
        </p:pic>
      </p:grpSp>
      <p:grpSp>
        <p:nvGrpSpPr>
          <p:cNvPr id="214" name="Google Shape;214;p39"/>
          <p:cNvGrpSpPr/>
          <p:nvPr/>
        </p:nvGrpSpPr>
        <p:grpSpPr>
          <a:xfrm>
            <a:off x="6613320" y="2714693"/>
            <a:ext cx="539977" cy="539957"/>
            <a:chOff x="6676258" y="3125239"/>
            <a:chExt cx="647999" cy="647974"/>
          </a:xfrm>
        </p:grpSpPr>
        <p:grpSp>
          <p:nvGrpSpPr>
            <p:cNvPr id="215" name="Google Shape;215;p39"/>
            <p:cNvGrpSpPr/>
            <p:nvPr/>
          </p:nvGrpSpPr>
          <p:grpSpPr>
            <a:xfrm>
              <a:off x="6676258" y="3125239"/>
              <a:ext cx="647999" cy="647974"/>
              <a:chOff x="1704433" y="1126981"/>
              <a:chExt cx="1164000" cy="1135800"/>
            </a:xfrm>
          </p:grpSpPr>
          <p:sp>
            <p:nvSpPr>
              <p:cNvPr id="216" name="Google Shape;216;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7" name="Google Shape;217;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metrics Icon - Free PNG &amp; SVG 105414 - Noun Project" id="218" name="Google Shape;218;p39"/>
            <p:cNvPicPr preferRelativeResize="0"/>
            <p:nvPr/>
          </p:nvPicPr>
          <p:blipFill rotWithShape="1">
            <a:blip r:embed="rId7">
              <a:alphaModFix/>
            </a:blip>
            <a:srcRect b="0" l="0" r="0" t="0"/>
            <a:stretch/>
          </p:blipFill>
          <p:spPr>
            <a:xfrm>
              <a:off x="6847652" y="3298535"/>
              <a:ext cx="322932" cy="322932"/>
            </a:xfrm>
            <a:prstGeom prst="rect">
              <a:avLst/>
            </a:prstGeom>
            <a:noFill/>
            <a:ln>
              <a:noFill/>
            </a:ln>
          </p:spPr>
        </p:pic>
      </p:grpSp>
      <p:grpSp>
        <p:nvGrpSpPr>
          <p:cNvPr id="219" name="Google Shape;219;p39"/>
          <p:cNvGrpSpPr/>
          <p:nvPr/>
        </p:nvGrpSpPr>
        <p:grpSpPr>
          <a:xfrm>
            <a:off x="6617099" y="2112052"/>
            <a:ext cx="539977" cy="539957"/>
            <a:chOff x="6566205" y="2348583"/>
            <a:chExt cx="647999" cy="647974"/>
          </a:xfrm>
        </p:grpSpPr>
        <p:grpSp>
          <p:nvGrpSpPr>
            <p:cNvPr id="220" name="Google Shape;220;p39"/>
            <p:cNvGrpSpPr/>
            <p:nvPr/>
          </p:nvGrpSpPr>
          <p:grpSpPr>
            <a:xfrm>
              <a:off x="6566205" y="2348583"/>
              <a:ext cx="647999" cy="647974"/>
              <a:chOff x="1704433" y="1126981"/>
              <a:chExt cx="1164000" cy="1135800"/>
            </a:xfrm>
          </p:grpSpPr>
          <p:sp>
            <p:nvSpPr>
              <p:cNvPr id="221" name="Google Shape;221;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2" name="Google Shape;222;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Parameter Icon #356991 - Free Icons Library" id="223" name="Google Shape;223;p39"/>
            <p:cNvPicPr preferRelativeResize="0"/>
            <p:nvPr/>
          </p:nvPicPr>
          <p:blipFill rotWithShape="1">
            <a:blip r:embed="rId8">
              <a:alphaModFix/>
            </a:blip>
            <a:srcRect b="0" l="0" r="0" t="0"/>
            <a:stretch/>
          </p:blipFill>
          <p:spPr>
            <a:xfrm>
              <a:off x="6726623" y="2512352"/>
              <a:ext cx="326958" cy="326958"/>
            </a:xfrm>
            <a:prstGeom prst="rect">
              <a:avLst/>
            </a:prstGeom>
            <a:noFill/>
            <a:ln>
              <a:noFill/>
            </a:ln>
          </p:spPr>
        </p:pic>
      </p:grpSp>
      <p:grpSp>
        <p:nvGrpSpPr>
          <p:cNvPr id="224" name="Google Shape;224;p39"/>
          <p:cNvGrpSpPr/>
          <p:nvPr/>
        </p:nvGrpSpPr>
        <p:grpSpPr>
          <a:xfrm>
            <a:off x="6750403" y="1513675"/>
            <a:ext cx="539980" cy="539959"/>
            <a:chOff x="1704433" y="1126981"/>
            <a:chExt cx="1164000" cy="1135800"/>
          </a:xfrm>
        </p:grpSpPr>
        <p:sp>
          <p:nvSpPr>
            <p:cNvPr id="225" name="Google Shape;225;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6" name="Google Shape;226;p39"/>
            <p:cNvSpPr/>
            <p:nvPr/>
          </p:nvSpPr>
          <p:spPr>
            <a:xfrm>
              <a:off x="1704433" y="1126981"/>
              <a:ext cx="1164000" cy="1135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27" name="Google Shape;227;p39"/>
          <p:cNvGrpSpPr/>
          <p:nvPr/>
        </p:nvGrpSpPr>
        <p:grpSpPr>
          <a:xfrm>
            <a:off x="6746845" y="3327152"/>
            <a:ext cx="539950" cy="540083"/>
            <a:chOff x="1278325" y="845236"/>
            <a:chExt cx="873000" cy="852000"/>
          </a:xfrm>
        </p:grpSpPr>
        <p:sp>
          <p:nvSpPr>
            <p:cNvPr id="228" name="Google Shape;228;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9" name="Google Shape;229;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30" name="Google Shape;230;p39"/>
          <p:cNvGrpSpPr/>
          <p:nvPr/>
        </p:nvGrpSpPr>
        <p:grpSpPr>
          <a:xfrm>
            <a:off x="6864777" y="904837"/>
            <a:ext cx="692068" cy="1031881"/>
            <a:chOff x="6855790" y="926872"/>
            <a:chExt cx="692068" cy="1031881"/>
          </a:xfrm>
        </p:grpSpPr>
        <p:grpSp>
          <p:nvGrpSpPr>
            <p:cNvPr id="231" name="Google Shape;231;p39"/>
            <p:cNvGrpSpPr/>
            <p:nvPr/>
          </p:nvGrpSpPr>
          <p:grpSpPr>
            <a:xfrm>
              <a:off x="7007846" y="926872"/>
              <a:ext cx="540012" cy="539918"/>
              <a:chOff x="1278324" y="845236"/>
              <a:chExt cx="843900" cy="842700"/>
            </a:xfrm>
          </p:grpSpPr>
          <p:sp>
            <p:nvSpPr>
              <p:cNvPr id="232" name="Google Shape;232;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3" name="Google Shape;233;p39"/>
              <p:cNvSpPr/>
              <p:nvPr/>
            </p:nvSpPr>
            <p:spPr>
              <a:xfrm>
                <a:off x="1278324"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weight, Weightlifter, Man, Silhouette, Fitness Forever, sport, Excercise,  sports, weightlifting, Lifting icon" id="234" name="Google Shape;234;p39"/>
            <p:cNvPicPr preferRelativeResize="0"/>
            <p:nvPr/>
          </p:nvPicPr>
          <p:blipFill rotWithShape="1">
            <a:blip r:embed="rId9">
              <a:alphaModFix/>
            </a:blip>
            <a:srcRect b="0" l="0" r="0" t="0"/>
            <a:stretch/>
          </p:blipFill>
          <p:spPr>
            <a:xfrm>
              <a:off x="6855790" y="1640807"/>
              <a:ext cx="317946" cy="317946"/>
            </a:xfrm>
            <a:prstGeom prst="rect">
              <a:avLst/>
            </a:prstGeom>
            <a:noFill/>
            <a:ln>
              <a:noFill/>
            </a:ln>
          </p:spPr>
        </p:pic>
      </p:grpSp>
      <p:pic>
        <p:nvPicPr>
          <p:cNvPr descr="Statistical Analysis Icon - Download in Glyph Style" id="235" name="Google Shape;235;p39"/>
          <p:cNvPicPr preferRelativeResize="0"/>
          <p:nvPr/>
        </p:nvPicPr>
        <p:blipFill rotWithShape="1">
          <a:blip r:embed="rId10">
            <a:alphaModFix/>
          </a:blip>
          <a:srcRect b="0" l="0" r="0" t="0"/>
          <a:stretch/>
        </p:blipFill>
        <p:spPr>
          <a:xfrm>
            <a:off x="6877137" y="3446248"/>
            <a:ext cx="311318" cy="311318"/>
          </a:xfrm>
          <a:prstGeom prst="rect">
            <a:avLst/>
          </a:prstGeom>
          <a:noFill/>
          <a:ln>
            <a:noFill/>
          </a:ln>
        </p:spPr>
      </p:pic>
      <p:sp>
        <p:nvSpPr>
          <p:cNvPr id="236" name="Google Shape;236;p39"/>
          <p:cNvSpPr txBox="1"/>
          <p:nvPr/>
        </p:nvSpPr>
        <p:spPr>
          <a:xfrm>
            <a:off x="4943764" y="2843140"/>
            <a:ext cx="19587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10. Quality metrics</a:t>
            </a:r>
            <a:endParaRPr b="0" i="0" sz="1100" u="none" cap="none" strike="noStrike">
              <a:solidFill>
                <a:schemeClr val="dk1"/>
              </a:solidFill>
              <a:latin typeface="Verdana"/>
              <a:ea typeface="Verdana"/>
              <a:cs typeface="Verdana"/>
              <a:sym typeface="Verdana"/>
            </a:endParaRPr>
          </a:p>
        </p:txBody>
      </p:sp>
      <p:pic>
        <p:nvPicPr>
          <p:cNvPr id="237" name="Google Shape;237;p39"/>
          <p:cNvPicPr preferRelativeResize="0"/>
          <p:nvPr/>
        </p:nvPicPr>
        <p:blipFill rotWithShape="1">
          <a:blip r:embed="rId11">
            <a:alphaModFix/>
          </a:blip>
          <a:srcRect b="0" l="0" r="0" t="0"/>
          <a:stretch/>
        </p:blipFill>
        <p:spPr>
          <a:xfrm>
            <a:off x="7836827" y="2276637"/>
            <a:ext cx="1034327" cy="1034327"/>
          </a:xfrm>
          <a:prstGeom prst="rect">
            <a:avLst/>
          </a:prstGeom>
          <a:noFill/>
          <a:ln>
            <a:noFill/>
          </a:ln>
        </p:spPr>
      </p:pic>
      <p:pic>
        <p:nvPicPr>
          <p:cNvPr id="238" name="Google Shape;238;p39"/>
          <p:cNvPicPr preferRelativeResize="0"/>
          <p:nvPr/>
        </p:nvPicPr>
        <p:blipFill rotWithShape="1">
          <a:blip r:embed="rId11">
            <a:alphaModFix/>
          </a:blip>
          <a:srcRect b="0" l="0" r="0" t="0"/>
          <a:stretch/>
        </p:blipFill>
        <p:spPr>
          <a:xfrm>
            <a:off x="8752300" y="29649"/>
            <a:ext cx="337224" cy="337254"/>
          </a:xfrm>
          <a:prstGeom prst="rect">
            <a:avLst/>
          </a:prstGeom>
          <a:noFill/>
          <a:ln>
            <a:noFill/>
          </a:ln>
        </p:spPr>
      </p:pic>
      <p:pic>
        <p:nvPicPr>
          <p:cNvPr id="239" name="Google Shape;239;p39"/>
          <p:cNvPicPr preferRelativeResize="0"/>
          <p:nvPr/>
        </p:nvPicPr>
        <p:blipFill rotWithShape="1">
          <a:blip r:embed="rId12">
            <a:alphaModFix/>
          </a:blip>
          <a:srcRect b="1357" l="0" r="0" t="255"/>
          <a:stretch/>
        </p:blipFill>
        <p:spPr>
          <a:xfrm>
            <a:off x="639225" y="856600"/>
            <a:ext cx="1734600" cy="3648050"/>
          </a:xfrm>
          <a:prstGeom prst="rect">
            <a:avLst/>
          </a:prstGeom>
          <a:noFill/>
          <a:ln>
            <a:noFill/>
          </a:ln>
        </p:spPr>
      </p:pic>
      <p:sp>
        <p:nvSpPr>
          <p:cNvPr id="240" name="Google Shape;240;p39"/>
          <p:cNvSpPr txBox="1"/>
          <p:nvPr/>
        </p:nvSpPr>
        <p:spPr>
          <a:xfrm>
            <a:off x="2139231" y="900207"/>
            <a:ext cx="17058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241" name="Google Shape;241;p39"/>
          <p:cNvSpPr txBox="1"/>
          <p:nvPr/>
        </p:nvSpPr>
        <p:spPr>
          <a:xfrm>
            <a:off x="2868301" y="4122889"/>
            <a:ext cx="16932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242" name="Google Shape;242;p39"/>
          <p:cNvSpPr txBox="1"/>
          <p:nvPr/>
        </p:nvSpPr>
        <p:spPr>
          <a:xfrm>
            <a:off x="3712401" y="900205"/>
            <a:ext cx="1693200" cy="476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sp>
        <p:nvSpPr>
          <p:cNvPr id="243" name="Google Shape;243;p39"/>
          <p:cNvSpPr txBox="1"/>
          <p:nvPr/>
        </p:nvSpPr>
        <p:spPr>
          <a:xfrm>
            <a:off x="2321394" y="3459353"/>
            <a:ext cx="2275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5. Environment</a:t>
            </a:r>
            <a:endParaRPr b="0" i="0" sz="1100" u="none" cap="none" strike="noStrike">
              <a:solidFill>
                <a:schemeClr val="dk1"/>
              </a:solidFill>
              <a:latin typeface="Verdana"/>
              <a:ea typeface="Verdana"/>
              <a:cs typeface="Verdana"/>
              <a:sym typeface="Verdana"/>
            </a:endParaRPr>
          </a:p>
        </p:txBody>
      </p:sp>
      <p:sp>
        <p:nvSpPr>
          <p:cNvPr id="244" name="Google Shape;244;p39"/>
          <p:cNvSpPr txBox="1"/>
          <p:nvPr/>
        </p:nvSpPr>
        <p:spPr>
          <a:xfrm>
            <a:off x="2032485" y="1047843"/>
            <a:ext cx="2176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1. Motivation of the project</a:t>
            </a:r>
            <a:endParaRPr b="0" i="0" sz="1100" u="none" cap="none" strike="noStrike">
              <a:solidFill>
                <a:schemeClr val="dk1"/>
              </a:solidFill>
              <a:latin typeface="Verdana"/>
              <a:ea typeface="Verdana"/>
              <a:cs typeface="Verdana"/>
              <a:sym typeface="Verdana"/>
            </a:endParaRPr>
          </a:p>
        </p:txBody>
      </p:sp>
      <p:sp>
        <p:nvSpPr>
          <p:cNvPr id="245" name="Google Shape;245;p39"/>
          <p:cNvSpPr txBox="1"/>
          <p:nvPr/>
        </p:nvSpPr>
        <p:spPr>
          <a:xfrm>
            <a:off x="2524825" y="2253168"/>
            <a:ext cx="1939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3. Milestones</a:t>
            </a:r>
            <a:endParaRPr b="0" i="0" sz="1100" u="none" cap="none" strike="noStrike">
              <a:solidFill>
                <a:schemeClr val="dk1"/>
              </a:solidFill>
              <a:latin typeface="Verdana"/>
              <a:ea typeface="Verdana"/>
              <a:cs typeface="Verdana"/>
              <a:sym typeface="Verdana"/>
            </a:endParaRPr>
          </a:p>
        </p:txBody>
      </p:sp>
      <p:sp>
        <p:nvSpPr>
          <p:cNvPr id="246" name="Google Shape;246;p39"/>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247" name="Google Shape;247;p39"/>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8" name="Google Shape;248;p39"/>
          <p:cNvGrpSpPr/>
          <p:nvPr/>
        </p:nvGrpSpPr>
        <p:grpSpPr>
          <a:xfrm>
            <a:off x="1240820" y="4571558"/>
            <a:ext cx="6595981" cy="177075"/>
            <a:chOff x="1654426" y="6095402"/>
            <a:chExt cx="8794641" cy="236100"/>
          </a:xfrm>
        </p:grpSpPr>
        <p:sp>
          <p:nvSpPr>
            <p:cNvPr id="249" name="Google Shape;249;p39"/>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0" name="Google Shape;250;p39"/>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251" name="Google Shape;251;p3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a:t>
            </a:r>
            <a:r>
              <a:rPr b="1" lang="ca" sz="1200"/>
              <a:t>/38</a:t>
            </a:r>
            <a:endParaRPr b="1" sz="1200"/>
          </a:p>
        </p:txBody>
      </p:sp>
      <p:sp>
        <p:nvSpPr>
          <p:cNvPr id="252" name="Google Shape;252;p39"/>
          <p:cNvSpPr txBox="1"/>
          <p:nvPr/>
        </p:nvSpPr>
        <p:spPr>
          <a:xfrm>
            <a:off x="2353395" y="1631322"/>
            <a:ext cx="2176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2. Introduction to SR</a:t>
            </a:r>
            <a:endParaRPr b="0" i="0" sz="1100" u="none" cap="none" strike="noStrike">
              <a:solidFill>
                <a:schemeClr val="dk1"/>
              </a:solidFill>
              <a:latin typeface="Verdana"/>
              <a:ea typeface="Verdana"/>
              <a:cs typeface="Verdana"/>
              <a:sym typeface="Verdana"/>
            </a:endParaRPr>
          </a:p>
        </p:txBody>
      </p:sp>
      <p:sp>
        <p:nvSpPr>
          <p:cNvPr id="253" name="Google Shape;253;p39"/>
          <p:cNvSpPr txBox="1"/>
          <p:nvPr/>
        </p:nvSpPr>
        <p:spPr>
          <a:xfrm>
            <a:off x="2524825" y="2851983"/>
            <a:ext cx="1939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4. Dataset used</a:t>
            </a:r>
            <a:endParaRPr b="0" i="0" sz="1100" u="none" cap="none" strike="noStrike">
              <a:solidFill>
                <a:schemeClr val="dk1"/>
              </a:solidFill>
              <a:latin typeface="Verdana"/>
              <a:ea typeface="Verdana"/>
              <a:cs typeface="Verdana"/>
              <a:sym typeface="Verdana"/>
            </a:endParaRPr>
          </a:p>
        </p:txBody>
      </p:sp>
      <p:grpSp>
        <p:nvGrpSpPr>
          <p:cNvPr id="254" name="Google Shape;254;p39"/>
          <p:cNvGrpSpPr/>
          <p:nvPr/>
        </p:nvGrpSpPr>
        <p:grpSpPr>
          <a:xfrm>
            <a:off x="1380477" y="905900"/>
            <a:ext cx="540012" cy="539918"/>
            <a:chOff x="1278325" y="845236"/>
            <a:chExt cx="843900" cy="842700"/>
          </a:xfrm>
        </p:grpSpPr>
        <p:sp>
          <p:nvSpPr>
            <p:cNvPr id="255" name="Google Shape;255;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6" name="Google Shape;256;p39"/>
            <p:cNvGrpSpPr/>
            <p:nvPr/>
          </p:nvGrpSpPr>
          <p:grpSpPr>
            <a:xfrm>
              <a:off x="1278325" y="845236"/>
              <a:ext cx="843900" cy="842700"/>
              <a:chOff x="1278325" y="845236"/>
              <a:chExt cx="843900" cy="842700"/>
            </a:xfrm>
          </p:grpSpPr>
          <p:sp>
            <p:nvSpPr>
              <p:cNvPr id="257" name="Google Shape;257;p39"/>
              <p:cNvSpPr/>
              <p:nvPr/>
            </p:nvSpPr>
            <p:spPr>
              <a:xfrm>
                <a:off x="1278325"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motivation Icon - Download motivation Icon 1110005 | Noun Project" id="258" name="Google Shape;258;p39"/>
              <p:cNvPicPr preferRelativeResize="0"/>
              <p:nvPr/>
            </p:nvPicPr>
            <p:blipFill rotWithShape="1">
              <a:blip r:embed="rId13">
                <a:alphaModFix/>
              </a:blip>
              <a:srcRect b="0" l="0" r="0" t="0"/>
              <a:stretch/>
            </p:blipFill>
            <p:spPr>
              <a:xfrm>
                <a:off x="1447607" y="972368"/>
                <a:ext cx="535502" cy="535502"/>
              </a:xfrm>
              <a:prstGeom prst="rect">
                <a:avLst/>
              </a:prstGeom>
              <a:noFill/>
              <a:ln>
                <a:noFill/>
              </a:ln>
            </p:spPr>
          </p:pic>
        </p:grpSp>
      </p:grpSp>
      <p:grpSp>
        <p:nvGrpSpPr>
          <p:cNvPr id="259" name="Google Shape;259;p39"/>
          <p:cNvGrpSpPr/>
          <p:nvPr/>
        </p:nvGrpSpPr>
        <p:grpSpPr>
          <a:xfrm>
            <a:off x="1695405" y="1509687"/>
            <a:ext cx="540000" cy="539986"/>
            <a:chOff x="1704433" y="1126981"/>
            <a:chExt cx="1125000" cy="1123800"/>
          </a:xfrm>
        </p:grpSpPr>
        <p:sp>
          <p:nvSpPr>
            <p:cNvPr id="260" name="Google Shape;260;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1" name="Google Shape;261;p39"/>
            <p:cNvSpPr/>
            <p:nvPr/>
          </p:nvSpPr>
          <p:spPr>
            <a:xfrm>
              <a:off x="1704433" y="1126981"/>
              <a:ext cx="1125000" cy="1123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262" name="Google Shape;262;p39"/>
          <p:cNvGrpSpPr/>
          <p:nvPr/>
        </p:nvGrpSpPr>
        <p:grpSpPr>
          <a:xfrm>
            <a:off x="1826242" y="2113423"/>
            <a:ext cx="539885" cy="539964"/>
            <a:chOff x="1779981" y="2348493"/>
            <a:chExt cx="647888" cy="647983"/>
          </a:xfrm>
        </p:grpSpPr>
        <p:grpSp>
          <p:nvGrpSpPr>
            <p:cNvPr id="263" name="Google Shape;263;p39"/>
            <p:cNvGrpSpPr/>
            <p:nvPr/>
          </p:nvGrpSpPr>
          <p:grpSpPr>
            <a:xfrm>
              <a:off x="1779981" y="2348493"/>
              <a:ext cx="647888" cy="647983"/>
              <a:chOff x="1704433" y="1126979"/>
              <a:chExt cx="1125000" cy="1123800"/>
            </a:xfrm>
          </p:grpSpPr>
          <p:sp>
            <p:nvSpPr>
              <p:cNvPr id="264" name="Google Shape;264;p39"/>
              <p:cNvSpPr/>
              <p:nvPr/>
            </p:nvSpPr>
            <p:spPr>
              <a:xfrm>
                <a:off x="1754608" y="1170053"/>
                <a:ext cx="1063500" cy="104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5" name="Google Shape;265;p39"/>
              <p:cNvSpPr/>
              <p:nvPr/>
            </p:nvSpPr>
            <p:spPr>
              <a:xfrm>
                <a:off x="1704433" y="1126979"/>
                <a:ext cx="1125000" cy="11238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Forma llena de bandera - Iconos gratis de mapas y banderas" id="266" name="Google Shape;266;p39"/>
            <p:cNvPicPr preferRelativeResize="0"/>
            <p:nvPr/>
          </p:nvPicPr>
          <p:blipFill rotWithShape="1">
            <a:blip r:embed="rId14">
              <a:alphaModFix/>
            </a:blip>
            <a:srcRect b="0" l="0" r="0" t="0"/>
            <a:stretch/>
          </p:blipFill>
          <p:spPr>
            <a:xfrm>
              <a:off x="1920931" y="2490482"/>
              <a:ext cx="359916" cy="360356"/>
            </a:xfrm>
            <a:prstGeom prst="rect">
              <a:avLst/>
            </a:prstGeom>
            <a:noFill/>
            <a:ln>
              <a:noFill/>
            </a:ln>
          </p:spPr>
        </p:pic>
      </p:grpSp>
      <p:grpSp>
        <p:nvGrpSpPr>
          <p:cNvPr id="267" name="Google Shape;267;p39"/>
          <p:cNvGrpSpPr/>
          <p:nvPr/>
        </p:nvGrpSpPr>
        <p:grpSpPr>
          <a:xfrm>
            <a:off x="1823642" y="2717284"/>
            <a:ext cx="540004" cy="539938"/>
            <a:chOff x="1700232" y="3113242"/>
            <a:chExt cx="648031" cy="647952"/>
          </a:xfrm>
        </p:grpSpPr>
        <p:grpSp>
          <p:nvGrpSpPr>
            <p:cNvPr id="268" name="Google Shape;268;p39"/>
            <p:cNvGrpSpPr/>
            <p:nvPr/>
          </p:nvGrpSpPr>
          <p:grpSpPr>
            <a:xfrm>
              <a:off x="1700232" y="3113242"/>
              <a:ext cx="648031" cy="647952"/>
              <a:chOff x="1278325" y="845236"/>
              <a:chExt cx="843900" cy="842700"/>
            </a:xfrm>
          </p:grpSpPr>
          <p:sp>
            <p:nvSpPr>
              <p:cNvPr id="269" name="Google Shape;269;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0" name="Google Shape;270;p39"/>
              <p:cNvSpPr/>
              <p:nvPr/>
            </p:nvSpPr>
            <p:spPr>
              <a:xfrm>
                <a:off x="1278325" y="845236"/>
                <a:ext cx="843900" cy="8427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HMS20278 | Datasets2Tools" id="271" name="Google Shape;271;p39"/>
            <p:cNvPicPr preferRelativeResize="0"/>
            <p:nvPr/>
          </p:nvPicPr>
          <p:blipFill rotWithShape="1">
            <a:blip r:embed="rId15">
              <a:alphaModFix/>
            </a:blip>
            <a:srcRect b="0" l="0" r="0" t="0"/>
            <a:stretch/>
          </p:blipFill>
          <p:spPr>
            <a:xfrm>
              <a:off x="1875625" y="3280051"/>
              <a:ext cx="310236" cy="310236"/>
            </a:xfrm>
            <a:prstGeom prst="rect">
              <a:avLst/>
            </a:prstGeom>
            <a:noFill/>
            <a:ln>
              <a:noFill/>
            </a:ln>
          </p:spPr>
        </p:pic>
      </p:grpSp>
      <p:grpSp>
        <p:nvGrpSpPr>
          <p:cNvPr id="272" name="Google Shape;272;p39"/>
          <p:cNvGrpSpPr/>
          <p:nvPr/>
        </p:nvGrpSpPr>
        <p:grpSpPr>
          <a:xfrm>
            <a:off x="1684418" y="3321032"/>
            <a:ext cx="539929" cy="540004"/>
            <a:chOff x="1340758" y="3807303"/>
            <a:chExt cx="647941" cy="648031"/>
          </a:xfrm>
        </p:grpSpPr>
        <p:grpSp>
          <p:nvGrpSpPr>
            <p:cNvPr id="273" name="Google Shape;273;p39"/>
            <p:cNvGrpSpPr/>
            <p:nvPr/>
          </p:nvGrpSpPr>
          <p:grpSpPr>
            <a:xfrm>
              <a:off x="1340758" y="3807303"/>
              <a:ext cx="647941" cy="648031"/>
              <a:chOff x="1278325" y="845236"/>
              <a:chExt cx="873000" cy="852000"/>
            </a:xfrm>
          </p:grpSpPr>
          <p:sp>
            <p:nvSpPr>
              <p:cNvPr id="274" name="Google Shape;274;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5" name="Google Shape;275;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Engranajes mecanicos - Iconos gratis de" id="276" name="Google Shape;276;p39"/>
            <p:cNvPicPr preferRelativeResize="0"/>
            <p:nvPr/>
          </p:nvPicPr>
          <p:blipFill rotWithShape="1">
            <a:blip r:embed="rId16">
              <a:alphaModFix/>
            </a:blip>
            <a:srcRect b="0" l="0" r="0" t="0"/>
            <a:stretch/>
          </p:blipFill>
          <p:spPr>
            <a:xfrm>
              <a:off x="1483056" y="3955060"/>
              <a:ext cx="363370" cy="363370"/>
            </a:xfrm>
            <a:prstGeom prst="rect">
              <a:avLst/>
            </a:prstGeom>
            <a:noFill/>
            <a:ln>
              <a:noFill/>
            </a:ln>
          </p:spPr>
        </p:pic>
      </p:grpSp>
      <p:grpSp>
        <p:nvGrpSpPr>
          <p:cNvPr id="277" name="Google Shape;277;p39"/>
          <p:cNvGrpSpPr/>
          <p:nvPr/>
        </p:nvGrpSpPr>
        <p:grpSpPr>
          <a:xfrm>
            <a:off x="1385142" y="3925030"/>
            <a:ext cx="539950" cy="540083"/>
            <a:chOff x="1278325" y="845236"/>
            <a:chExt cx="873000" cy="852000"/>
          </a:xfrm>
        </p:grpSpPr>
        <p:sp>
          <p:nvSpPr>
            <p:cNvPr id="278" name="Google Shape;278;p39"/>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 name="Google Shape;279;p39"/>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Support Vector Machines Icon - Free PNG &amp; SVG 1374192 - Noun Project" id="280" name="Google Shape;280;p39"/>
          <p:cNvPicPr preferRelativeResize="0"/>
          <p:nvPr/>
        </p:nvPicPr>
        <p:blipFill rotWithShape="1">
          <a:blip r:embed="rId17">
            <a:alphaModFix/>
          </a:blip>
          <a:srcRect b="0" l="0" r="0" t="0"/>
          <a:stretch/>
        </p:blipFill>
        <p:spPr>
          <a:xfrm>
            <a:off x="1474884" y="3996346"/>
            <a:ext cx="363598" cy="363598"/>
          </a:xfrm>
          <a:prstGeom prst="rect">
            <a:avLst/>
          </a:prstGeom>
          <a:noFill/>
          <a:ln>
            <a:noFill/>
          </a:ln>
        </p:spPr>
      </p:pic>
      <p:sp>
        <p:nvSpPr>
          <p:cNvPr id="281" name="Google Shape;281;p3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82" name="Google Shape;282;p39"/>
          <p:cNvSpPr txBox="1"/>
          <p:nvPr/>
        </p:nvSpPr>
        <p:spPr>
          <a:xfrm>
            <a:off x="2066413" y="4063080"/>
            <a:ext cx="2275800" cy="27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6. Model Definition</a:t>
            </a:r>
            <a:endParaRPr b="0" i="0" sz="1100" u="none" cap="none" strike="noStrike">
              <a:solidFill>
                <a:schemeClr val="dk1"/>
              </a:solidFill>
              <a:latin typeface="Verdana"/>
              <a:ea typeface="Verdana"/>
              <a:cs typeface="Verdana"/>
              <a:sym typeface="Verdana"/>
            </a:endParaRPr>
          </a:p>
        </p:txBody>
      </p:sp>
      <p:grpSp>
        <p:nvGrpSpPr>
          <p:cNvPr id="283" name="Google Shape;283;p39"/>
          <p:cNvGrpSpPr/>
          <p:nvPr/>
        </p:nvGrpSpPr>
        <p:grpSpPr>
          <a:xfrm>
            <a:off x="3047" y="375696"/>
            <a:ext cx="9139015" cy="414000"/>
            <a:chOff x="3047" y="375696"/>
            <a:chExt cx="9139015" cy="414000"/>
          </a:xfrm>
        </p:grpSpPr>
        <p:grpSp>
          <p:nvGrpSpPr>
            <p:cNvPr id="284" name="Google Shape;284;p39"/>
            <p:cNvGrpSpPr/>
            <p:nvPr/>
          </p:nvGrpSpPr>
          <p:grpSpPr>
            <a:xfrm>
              <a:off x="3047" y="375696"/>
              <a:ext cx="9139015" cy="414000"/>
              <a:chOff x="3047" y="375696"/>
              <a:chExt cx="9139015" cy="414000"/>
            </a:xfrm>
          </p:grpSpPr>
          <p:sp>
            <p:nvSpPr>
              <p:cNvPr id="285" name="Google Shape;285;p39"/>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6" name="Google Shape;286;p39"/>
              <p:cNvGrpSpPr/>
              <p:nvPr/>
            </p:nvGrpSpPr>
            <p:grpSpPr>
              <a:xfrm>
                <a:off x="8141262" y="375696"/>
                <a:ext cx="1000800" cy="414000"/>
                <a:chOff x="8141262" y="376015"/>
                <a:chExt cx="1000800" cy="414000"/>
              </a:xfrm>
            </p:grpSpPr>
            <p:sp>
              <p:nvSpPr>
                <p:cNvPr id="287" name="Google Shape;287;p39"/>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88" name="Google Shape;288;p39"/>
                <p:cNvPicPr preferRelativeResize="0"/>
                <p:nvPr/>
              </p:nvPicPr>
              <p:blipFill rotWithShape="1">
                <a:blip r:embed="rId6">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89" name="Google Shape;289;p39"/>
              <p:cNvPicPr preferRelativeResize="0"/>
              <p:nvPr/>
            </p:nvPicPr>
            <p:blipFill rotWithShape="1">
              <a:blip r:embed="rId13">
                <a:alphaModFix/>
              </a:blip>
              <a:srcRect b="0" l="0" r="0" t="0"/>
              <a:stretch/>
            </p:blipFill>
            <p:spPr>
              <a:xfrm>
                <a:off x="315282" y="397803"/>
                <a:ext cx="369805" cy="369805"/>
              </a:xfrm>
              <a:prstGeom prst="rect">
                <a:avLst/>
              </a:prstGeom>
              <a:noFill/>
              <a:ln>
                <a:noFill/>
              </a:ln>
            </p:spPr>
          </p:pic>
          <p:grpSp>
            <p:nvGrpSpPr>
              <p:cNvPr id="290" name="Google Shape;290;p39"/>
              <p:cNvGrpSpPr/>
              <p:nvPr/>
            </p:nvGrpSpPr>
            <p:grpSpPr>
              <a:xfrm>
                <a:off x="7477265" y="375696"/>
                <a:ext cx="1000800" cy="414000"/>
                <a:chOff x="7477265" y="375308"/>
                <a:chExt cx="1000800" cy="414000"/>
              </a:xfrm>
            </p:grpSpPr>
            <p:sp>
              <p:nvSpPr>
                <p:cNvPr id="291" name="Google Shape;291;p39"/>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92" name="Google Shape;292;p39"/>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93" name="Google Shape;293;p39"/>
              <p:cNvGrpSpPr/>
              <p:nvPr/>
            </p:nvGrpSpPr>
            <p:grpSpPr>
              <a:xfrm>
                <a:off x="6777743" y="375696"/>
                <a:ext cx="1000800" cy="414000"/>
                <a:chOff x="6777743" y="373411"/>
                <a:chExt cx="1000800" cy="414000"/>
              </a:xfrm>
            </p:grpSpPr>
            <p:sp>
              <p:nvSpPr>
                <p:cNvPr id="294" name="Google Shape;294;p39"/>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95" name="Google Shape;295;p39"/>
                <p:cNvPicPr preferRelativeResize="0"/>
                <p:nvPr/>
              </p:nvPicPr>
              <p:blipFill rotWithShape="1">
                <a:blip r:embed="rId18">
                  <a:alphaModFix/>
                </a:blip>
                <a:srcRect b="0" l="0" r="0" t="0"/>
                <a:stretch/>
              </p:blipFill>
              <p:spPr>
                <a:xfrm>
                  <a:off x="7096476" y="434572"/>
                  <a:ext cx="322932" cy="322932"/>
                </a:xfrm>
                <a:prstGeom prst="rect">
                  <a:avLst/>
                </a:prstGeom>
                <a:noFill/>
                <a:ln>
                  <a:noFill/>
                </a:ln>
              </p:spPr>
            </p:pic>
          </p:grpSp>
          <p:grpSp>
            <p:nvGrpSpPr>
              <p:cNvPr id="296" name="Google Shape;296;p39"/>
              <p:cNvGrpSpPr/>
              <p:nvPr/>
            </p:nvGrpSpPr>
            <p:grpSpPr>
              <a:xfrm>
                <a:off x="6043799" y="375696"/>
                <a:ext cx="1000800" cy="414000"/>
                <a:chOff x="6043799" y="374249"/>
                <a:chExt cx="1000800" cy="414000"/>
              </a:xfrm>
            </p:grpSpPr>
            <p:sp>
              <p:nvSpPr>
                <p:cNvPr id="297" name="Google Shape;297;p39"/>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98" name="Google Shape;298;p39"/>
                <p:cNvPicPr preferRelativeResize="0"/>
                <p:nvPr/>
              </p:nvPicPr>
              <p:blipFill rotWithShape="1">
                <a:blip r:embed="rId19">
                  <a:alphaModFix/>
                </a:blip>
                <a:srcRect b="0" l="0" r="0" t="0"/>
                <a:stretch/>
              </p:blipFill>
              <p:spPr>
                <a:xfrm>
                  <a:off x="6410183" y="464558"/>
                  <a:ext cx="262052" cy="262052"/>
                </a:xfrm>
                <a:prstGeom prst="rect">
                  <a:avLst/>
                </a:prstGeom>
                <a:noFill/>
                <a:ln>
                  <a:noFill/>
                </a:ln>
              </p:spPr>
            </p:pic>
          </p:grpSp>
          <p:sp>
            <p:nvSpPr>
              <p:cNvPr id="299" name="Google Shape;299;p39"/>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300" name="Google Shape;300;p39"/>
              <p:cNvGrpSpPr/>
              <p:nvPr/>
            </p:nvGrpSpPr>
            <p:grpSpPr>
              <a:xfrm>
                <a:off x="3871085" y="375696"/>
                <a:ext cx="1000800" cy="414000"/>
                <a:chOff x="3871085" y="374082"/>
                <a:chExt cx="1000800" cy="414000"/>
              </a:xfrm>
            </p:grpSpPr>
            <p:sp>
              <p:nvSpPr>
                <p:cNvPr id="301" name="Google Shape;301;p39"/>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302" name="Google Shape;302;p39"/>
                <p:cNvPicPr preferRelativeResize="0"/>
                <p:nvPr/>
              </p:nvPicPr>
              <p:blipFill rotWithShape="1">
                <a:blip r:embed="rId17">
                  <a:alphaModFix/>
                </a:blip>
                <a:srcRect b="0" l="0" r="0" t="0"/>
                <a:stretch/>
              </p:blipFill>
              <p:spPr>
                <a:xfrm>
                  <a:off x="4173156" y="419164"/>
                  <a:ext cx="346367" cy="346367"/>
                </a:xfrm>
                <a:prstGeom prst="rect">
                  <a:avLst/>
                </a:prstGeom>
                <a:noFill/>
                <a:ln>
                  <a:noFill/>
                </a:ln>
              </p:spPr>
            </p:pic>
          </p:grpSp>
          <p:grpSp>
            <p:nvGrpSpPr>
              <p:cNvPr id="303" name="Google Shape;303;p39"/>
              <p:cNvGrpSpPr/>
              <p:nvPr/>
            </p:nvGrpSpPr>
            <p:grpSpPr>
              <a:xfrm>
                <a:off x="3113374" y="375696"/>
                <a:ext cx="1000800" cy="414000"/>
                <a:chOff x="3113374" y="372277"/>
                <a:chExt cx="1000800" cy="414000"/>
              </a:xfrm>
            </p:grpSpPr>
            <p:sp>
              <p:nvSpPr>
                <p:cNvPr id="304" name="Google Shape;304;p39"/>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305" name="Google Shape;305;p39"/>
                <p:cNvPicPr preferRelativeResize="0"/>
                <p:nvPr/>
              </p:nvPicPr>
              <p:blipFill rotWithShape="1">
                <a:blip r:embed="rId16">
                  <a:alphaModFix/>
                </a:blip>
                <a:srcRect b="0" l="0" r="0" t="0"/>
                <a:stretch/>
              </p:blipFill>
              <p:spPr>
                <a:xfrm>
                  <a:off x="3385545" y="415071"/>
                  <a:ext cx="363370" cy="363370"/>
                </a:xfrm>
                <a:prstGeom prst="rect">
                  <a:avLst/>
                </a:prstGeom>
                <a:noFill/>
                <a:ln>
                  <a:noFill/>
                </a:ln>
              </p:spPr>
            </p:pic>
          </p:grpSp>
          <p:grpSp>
            <p:nvGrpSpPr>
              <p:cNvPr id="306" name="Google Shape;306;p39"/>
              <p:cNvGrpSpPr/>
              <p:nvPr/>
            </p:nvGrpSpPr>
            <p:grpSpPr>
              <a:xfrm>
                <a:off x="2322427" y="375696"/>
                <a:ext cx="1000800" cy="414000"/>
                <a:chOff x="2322427" y="369857"/>
                <a:chExt cx="1000800" cy="414000"/>
              </a:xfrm>
            </p:grpSpPr>
            <p:sp>
              <p:nvSpPr>
                <p:cNvPr id="307" name="Google Shape;307;p39"/>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308" name="Google Shape;308;p39"/>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309" name="Google Shape;309;p39"/>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310" name="Google Shape;310;p39"/>
              <p:cNvPicPr preferRelativeResize="0"/>
              <p:nvPr/>
            </p:nvPicPr>
            <p:blipFill rotWithShape="1">
              <a:blip r:embed="rId14">
                <a:alphaModFix/>
              </a:blip>
              <a:srcRect b="0" l="0" r="0" t="0"/>
              <a:stretch/>
            </p:blipFill>
            <p:spPr>
              <a:xfrm>
                <a:off x="1916987" y="427785"/>
                <a:ext cx="309841" cy="309841"/>
              </a:xfrm>
              <a:prstGeom prst="rect">
                <a:avLst/>
              </a:prstGeom>
              <a:noFill/>
              <a:ln>
                <a:noFill/>
              </a:ln>
            </p:spPr>
          </p:pic>
          <p:sp>
            <p:nvSpPr>
              <p:cNvPr id="311" name="Google Shape;311;p39"/>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12" name="Google Shape;312;p39"/>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313" name="Google Shape;313;p39"/>
            <p:cNvPicPr preferRelativeResize="0"/>
            <p:nvPr/>
          </p:nvPicPr>
          <p:blipFill rotWithShape="1">
            <a:blip r:embed="rId20">
              <a:alphaModFix/>
            </a:blip>
            <a:srcRect b="0" l="0" r="0" t="0"/>
            <a:stretch/>
          </p:blipFill>
          <p:spPr>
            <a:xfrm>
              <a:off x="1132929" y="433985"/>
              <a:ext cx="337219" cy="337219"/>
            </a:xfrm>
            <a:prstGeom prst="rect">
              <a:avLst/>
            </a:prstGeom>
            <a:noFill/>
            <a:ln>
              <a:noFill/>
            </a:ln>
          </p:spPr>
        </p:pic>
      </p:grpSp>
      <p:pic>
        <p:nvPicPr>
          <p:cNvPr descr="Resolution - Free computer icons" id="314" name="Google Shape;314;p39"/>
          <p:cNvPicPr preferRelativeResize="0"/>
          <p:nvPr/>
        </p:nvPicPr>
        <p:blipFill rotWithShape="1">
          <a:blip r:embed="rId20">
            <a:alphaModFix/>
          </a:blip>
          <a:srcRect b="0" l="0" r="0" t="0"/>
          <a:stretch/>
        </p:blipFill>
        <p:spPr>
          <a:xfrm>
            <a:off x="1796635" y="1625461"/>
            <a:ext cx="337219" cy="337219"/>
          </a:xfrm>
          <a:prstGeom prst="rect">
            <a:avLst/>
          </a:prstGeom>
          <a:noFill/>
          <a:ln>
            <a:noFill/>
          </a:ln>
        </p:spPr>
      </p:pic>
      <p:sp>
        <p:nvSpPr>
          <p:cNvPr id="315" name="Google Shape;315;p39"/>
          <p:cNvSpPr/>
          <p:nvPr/>
        </p:nvSpPr>
        <p:spPr>
          <a:xfrm rot="-5400000">
            <a:off x="-44925" y="2290925"/>
            <a:ext cx="1876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dk1"/>
                </a:solidFill>
                <a:latin typeface="Arial Black"/>
                <a:ea typeface="Arial Black"/>
                <a:cs typeface="Arial Black"/>
                <a:sym typeface="Arial Black"/>
              </a:rPr>
              <a:t>REVIEW</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Black"/>
              <a:ea typeface="Arial Black"/>
              <a:cs typeface="Arial Black"/>
              <a:sym typeface="Arial Black"/>
            </a:endParaRPr>
          </a:p>
        </p:txBody>
      </p:sp>
      <p:grpSp>
        <p:nvGrpSpPr>
          <p:cNvPr id="316" name="Google Shape;316;p39"/>
          <p:cNvGrpSpPr/>
          <p:nvPr/>
        </p:nvGrpSpPr>
        <p:grpSpPr>
          <a:xfrm>
            <a:off x="6926826" y="4606278"/>
            <a:ext cx="2029209" cy="407083"/>
            <a:chOff x="6568690" y="4701027"/>
            <a:chExt cx="2539686" cy="504003"/>
          </a:xfrm>
        </p:grpSpPr>
        <p:sp>
          <p:nvSpPr>
            <p:cNvPr id="317" name="Google Shape;317;p39"/>
            <p:cNvSpPr/>
            <p:nvPr/>
          </p:nvSpPr>
          <p:spPr>
            <a:xfrm>
              <a:off x="6568690" y="4701027"/>
              <a:ext cx="509100" cy="504000"/>
            </a:xfrm>
            <a:prstGeom prst="ellipse">
              <a:avLst/>
            </a:prstGeom>
            <a:blipFill rotWithShape="1">
              <a:blip r:embed="rId21">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39"/>
            <p:cNvSpPr/>
            <p:nvPr/>
          </p:nvSpPr>
          <p:spPr>
            <a:xfrm>
              <a:off x="7583983" y="4701027"/>
              <a:ext cx="509100" cy="504000"/>
            </a:xfrm>
            <a:prstGeom prst="ellipse">
              <a:avLst/>
            </a:prstGeom>
            <a:blipFill rotWithShape="1">
              <a:blip r:embed="rId22">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9" name="Google Shape;319;p39"/>
            <p:cNvSpPr/>
            <p:nvPr/>
          </p:nvSpPr>
          <p:spPr>
            <a:xfrm>
              <a:off x="8599276" y="4701030"/>
              <a:ext cx="509100" cy="504000"/>
            </a:xfrm>
            <a:prstGeom prst="ellipse">
              <a:avLst/>
            </a:prstGeom>
            <a:blipFill rotWithShape="1">
              <a:blip r:embed="rId23">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descr="weight, Weightlifter, Man, Silhouette, Fitness Forever, sport, Excercise,  sports, weightlifting, Lifting icon" id="320" name="Google Shape;320;p39"/>
          <p:cNvPicPr preferRelativeResize="0"/>
          <p:nvPr/>
        </p:nvPicPr>
        <p:blipFill rotWithShape="1">
          <a:blip r:embed="rId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321" name="Google Shape;321;p39"/>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pic>
        <p:nvPicPr>
          <p:cNvPr descr="Black Down Arrow Png For Kids - Decrease Arrow Icon Png | Full Size PNG  Download | SeekPNG" id="322" name="Google Shape;322;p39"/>
          <p:cNvPicPr preferRelativeResize="0"/>
          <p:nvPr/>
        </p:nvPicPr>
        <p:blipFill rotWithShape="1">
          <a:blip r:embed="rId24">
            <a:alphaModFix/>
          </a:blip>
          <a:srcRect b="0" l="0" r="0" t="0"/>
          <a:stretch/>
        </p:blipFill>
        <p:spPr>
          <a:xfrm>
            <a:off x="7115102" y="1073463"/>
            <a:ext cx="343385" cy="2319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57"/>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24+] Rocky Balboa Wallpapers on WallpaperSafari" id="1556" name="Google Shape;1556;p57"/>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557" name="Google Shape;1557;p57"/>
          <p:cNvSpPr/>
          <p:nvPr/>
        </p:nvSpPr>
        <p:spPr>
          <a:xfrm>
            <a:off x="5940658" y="796089"/>
            <a:ext cx="3203400" cy="3751200"/>
          </a:xfrm>
          <a:prstGeom prst="rect">
            <a:avLst/>
          </a:prstGeom>
          <a:solidFill>
            <a:schemeClr val="dk1">
              <a:alpha val="752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8" name="Google Shape;1558;p57"/>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559" name="Google Shape;1559;p57"/>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sp>
        <p:nvSpPr>
          <p:cNvPr id="1560" name="Google Shape;1560;p57"/>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561" name="Google Shape;1561;p57"/>
          <p:cNvGrpSpPr/>
          <p:nvPr/>
        </p:nvGrpSpPr>
        <p:grpSpPr>
          <a:xfrm>
            <a:off x="1240820" y="4571558"/>
            <a:ext cx="6595981" cy="177075"/>
            <a:chOff x="1654426" y="6095402"/>
            <a:chExt cx="8794641" cy="236100"/>
          </a:xfrm>
        </p:grpSpPr>
        <p:sp>
          <p:nvSpPr>
            <p:cNvPr id="1562" name="Google Shape;1562;p57"/>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563" name="Google Shape;1563;p57"/>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564" name="Google Shape;1564;p57"/>
          <p:cNvGrpSpPr/>
          <p:nvPr/>
        </p:nvGrpSpPr>
        <p:grpSpPr>
          <a:xfrm>
            <a:off x="6926826" y="4606278"/>
            <a:ext cx="2029209" cy="407083"/>
            <a:chOff x="6568690" y="4701027"/>
            <a:chExt cx="2539686" cy="504003"/>
          </a:xfrm>
        </p:grpSpPr>
        <p:sp>
          <p:nvSpPr>
            <p:cNvPr id="1565" name="Google Shape;1565;p57"/>
            <p:cNvSpPr/>
            <p:nvPr/>
          </p:nvSpPr>
          <p:spPr>
            <a:xfrm>
              <a:off x="6568690" y="4701027"/>
              <a:ext cx="509100" cy="504000"/>
            </a:xfrm>
            <a:prstGeom prst="ellipse">
              <a:avLst/>
            </a:prstGeom>
            <a:blipFill rotWithShape="1">
              <a:blip r:embed="rId4">
                <a:alphaModFix/>
              </a:blip>
              <a:stretch>
                <a:fillRect b="-21979" l="-21989" r="-21979"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6" name="Google Shape;1566;p57"/>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7" name="Google Shape;1567;p57"/>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68" name="Google Shape;1568;p57"/>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569" name="Google Shape;1569;p57"/>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570" name="Google Shape;1570;p57"/>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571" name="Google Shape;1571;p57"/>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sp>
        <p:nvSpPr>
          <p:cNvPr id="1572" name="Google Shape;1572;p57"/>
          <p:cNvSpPr/>
          <p:nvPr/>
        </p:nvSpPr>
        <p:spPr>
          <a:xfrm>
            <a:off x="3871085"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573" name="Google Shape;1573;p57"/>
          <p:cNvPicPr preferRelativeResize="0"/>
          <p:nvPr/>
        </p:nvPicPr>
        <p:blipFill rotWithShape="1">
          <a:blip r:embed="rId7">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574" name="Google Shape;1574;p57"/>
          <p:cNvPicPr preferRelativeResize="0"/>
          <p:nvPr/>
        </p:nvPicPr>
        <p:blipFill rotWithShape="1">
          <a:blip r:embed="rId8">
            <a:alphaModFix/>
          </a:blip>
          <a:srcRect b="0" l="0" r="0" t="0"/>
          <a:stretch/>
        </p:blipFill>
        <p:spPr>
          <a:xfrm>
            <a:off x="7146564" y="2522939"/>
            <a:ext cx="834115" cy="834115"/>
          </a:xfrm>
          <a:prstGeom prst="rect">
            <a:avLst/>
          </a:prstGeom>
          <a:noFill/>
          <a:ln>
            <a:noFill/>
          </a:ln>
        </p:spPr>
      </p:pic>
      <p:sp>
        <p:nvSpPr>
          <p:cNvPr id="1575" name="Google Shape;1575;p57"/>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576" name="Google Shape;1576;p57"/>
          <p:cNvPicPr preferRelativeResize="0"/>
          <p:nvPr/>
        </p:nvPicPr>
        <p:blipFill rotWithShape="1">
          <a:blip r:embed="rId9">
            <a:alphaModFix/>
          </a:blip>
          <a:srcRect b="0" l="0" r="0" t="0"/>
          <a:stretch/>
        </p:blipFill>
        <p:spPr>
          <a:xfrm>
            <a:off x="8752300" y="29649"/>
            <a:ext cx="337224" cy="337254"/>
          </a:xfrm>
          <a:prstGeom prst="rect">
            <a:avLst/>
          </a:prstGeom>
          <a:noFill/>
          <a:ln>
            <a:noFill/>
          </a:ln>
        </p:spPr>
      </p:pic>
      <p:sp>
        <p:nvSpPr>
          <p:cNvPr id="1577" name="Google Shape;1577;p57"/>
          <p:cNvSpPr txBox="1"/>
          <p:nvPr/>
        </p:nvSpPr>
        <p:spPr>
          <a:xfrm>
            <a:off x="2176581" y="875267"/>
            <a:ext cx="235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Image retrieval</a:t>
            </a:r>
            <a:endParaRPr b="1" i="0" sz="1400" u="none" cap="none" strike="noStrike">
              <a:solidFill>
                <a:srgbClr val="007BC0"/>
              </a:solidFill>
              <a:latin typeface="Arial"/>
              <a:ea typeface="Arial"/>
              <a:cs typeface="Arial"/>
              <a:sym typeface="Arial"/>
            </a:endParaRPr>
          </a:p>
        </p:txBody>
      </p:sp>
      <p:sp>
        <p:nvSpPr>
          <p:cNvPr id="1578" name="Google Shape;1578;p57"/>
          <p:cNvSpPr txBox="1"/>
          <p:nvPr/>
        </p:nvSpPr>
        <p:spPr>
          <a:xfrm>
            <a:off x="3683490" y="2361495"/>
            <a:ext cx="2447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LR image generation</a:t>
            </a:r>
            <a:endParaRPr b="0" i="0" sz="1400" u="none" cap="none" strike="noStrike">
              <a:solidFill>
                <a:srgbClr val="000000"/>
              </a:solidFill>
              <a:latin typeface="Arial"/>
              <a:ea typeface="Arial"/>
              <a:cs typeface="Arial"/>
              <a:sym typeface="Arial"/>
            </a:endParaRPr>
          </a:p>
        </p:txBody>
      </p:sp>
      <p:sp>
        <p:nvSpPr>
          <p:cNvPr id="1579" name="Google Shape;1579;p57"/>
          <p:cNvSpPr/>
          <p:nvPr/>
        </p:nvSpPr>
        <p:spPr>
          <a:xfrm>
            <a:off x="1727389" y="840455"/>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80" name="Google Shape;1580;p57"/>
          <p:cNvSpPr/>
          <p:nvPr/>
        </p:nvSpPr>
        <p:spPr>
          <a:xfrm>
            <a:off x="3321155" y="2275453"/>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581" name="Google Shape;1581;p57"/>
          <p:cNvSpPr/>
          <p:nvPr/>
        </p:nvSpPr>
        <p:spPr>
          <a:xfrm rot="5400000">
            <a:off x="4393342" y="2124103"/>
            <a:ext cx="261600" cy="215400"/>
          </a:xfrm>
          <a:prstGeom prst="rightArrow">
            <a:avLst>
              <a:gd fmla="val 50000" name="adj1"/>
              <a:gd fmla="val 55821"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2" name="Google Shape;1582;p57"/>
          <p:cNvSpPr/>
          <p:nvPr/>
        </p:nvSpPr>
        <p:spPr>
          <a:xfrm rot="5400000">
            <a:off x="2708187" y="-212182"/>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3" name="Google Shape;1583;p57"/>
          <p:cNvSpPr txBox="1"/>
          <p:nvPr/>
        </p:nvSpPr>
        <p:spPr>
          <a:xfrm>
            <a:off x="4010827" y="1585924"/>
            <a:ext cx="1056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Center Crop</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sp>
        <p:nvSpPr>
          <p:cNvPr id="1584" name="Google Shape;1584;p57"/>
          <p:cNvSpPr/>
          <p:nvPr/>
        </p:nvSpPr>
        <p:spPr>
          <a:xfrm>
            <a:off x="235754" y="4617666"/>
            <a:ext cx="504000" cy="504000"/>
          </a:xfrm>
          <a:prstGeom prst="ellipse">
            <a:avLst/>
          </a:prstGeom>
          <a:blipFill rotWithShape="1">
            <a:blip r:embed="rId1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5" name="Google Shape;1585;p57"/>
          <p:cNvSpPr txBox="1"/>
          <p:nvPr/>
        </p:nvSpPr>
        <p:spPr>
          <a:xfrm>
            <a:off x="6041573" y="3582650"/>
            <a:ext cx="3047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DATASET PRE-PROCESSING</a:t>
            </a:r>
            <a:endParaRPr b="1" i="0" sz="2000" u="none" cap="none" strike="noStrike">
              <a:solidFill>
                <a:schemeClr val="lt1"/>
              </a:solidFill>
              <a:latin typeface="Arial"/>
              <a:ea typeface="Arial"/>
              <a:cs typeface="Arial"/>
              <a:sym typeface="Arial"/>
            </a:endParaRPr>
          </a:p>
        </p:txBody>
      </p:sp>
      <p:sp>
        <p:nvSpPr>
          <p:cNvPr id="1586" name="Google Shape;1586;p57"/>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Black Down Arrow Png For Kids - Decrease Arrow Icon Png | Full Size PNG  Download | SeekPNG" id="1587" name="Google Shape;1587;p57"/>
          <p:cNvPicPr preferRelativeResize="0"/>
          <p:nvPr/>
        </p:nvPicPr>
        <p:blipFill rotWithShape="1">
          <a:blip r:embed="rId11">
            <a:alphaModFix/>
          </a:blip>
          <a:srcRect b="0" l="0" r="0" t="0"/>
          <a:stretch/>
        </p:blipFill>
        <p:spPr>
          <a:xfrm>
            <a:off x="4961259" y="504307"/>
            <a:ext cx="290979" cy="196574"/>
          </a:xfrm>
          <a:prstGeom prst="rect">
            <a:avLst/>
          </a:prstGeom>
          <a:noFill/>
          <a:ln>
            <a:noFill/>
          </a:ln>
        </p:spPr>
      </p:pic>
      <p:sp>
        <p:nvSpPr>
          <p:cNvPr id="1588" name="Google Shape;1588;p57"/>
          <p:cNvSpPr txBox="1"/>
          <p:nvPr/>
        </p:nvSpPr>
        <p:spPr>
          <a:xfrm>
            <a:off x="725838" y="1649101"/>
            <a:ext cx="1161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HR &amp; LR Load</a:t>
            </a:r>
            <a:endParaRPr b="1" i="0" sz="1100" u="none" cap="none" strike="noStrike">
              <a:solidFill>
                <a:schemeClr val="dk1"/>
              </a:solidFill>
              <a:latin typeface="Arial"/>
              <a:ea typeface="Arial"/>
              <a:cs typeface="Arial"/>
              <a:sym typeface="Arial"/>
            </a:endParaRPr>
          </a:p>
        </p:txBody>
      </p:sp>
      <p:sp>
        <p:nvSpPr>
          <p:cNvPr id="1589" name="Google Shape;1589;p57"/>
          <p:cNvSpPr/>
          <p:nvPr/>
        </p:nvSpPr>
        <p:spPr>
          <a:xfrm>
            <a:off x="1689951" y="1429465"/>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590" name="Google Shape;1590;p57"/>
          <p:cNvSpPr/>
          <p:nvPr/>
        </p:nvSpPr>
        <p:spPr>
          <a:xfrm>
            <a:off x="3337141" y="144379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591" name="Google Shape;1591;p57"/>
          <p:cNvSpPr txBox="1"/>
          <p:nvPr/>
        </p:nvSpPr>
        <p:spPr>
          <a:xfrm>
            <a:off x="1866944" y="1426243"/>
            <a:ext cx="9141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HR &amp; LR</a:t>
            </a:r>
            <a:endParaRPr b="0" i="0" sz="1100" u="none" cap="none" strike="noStrike">
              <a:solidFill>
                <a:schemeClr val="dk1"/>
              </a:solidFill>
              <a:latin typeface="Arial"/>
              <a:ea typeface="Arial"/>
              <a:cs typeface="Arial"/>
              <a:sym typeface="Arial"/>
            </a:endParaRPr>
          </a:p>
        </p:txBody>
      </p:sp>
      <p:sp>
        <p:nvSpPr>
          <p:cNvPr id="1592" name="Google Shape;1592;p57"/>
          <p:cNvSpPr txBox="1"/>
          <p:nvPr/>
        </p:nvSpPr>
        <p:spPr>
          <a:xfrm>
            <a:off x="3535365" y="1439656"/>
            <a:ext cx="9141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HR</a:t>
            </a:r>
            <a:endParaRPr b="0" i="0" sz="1100" u="none" cap="none" strike="noStrike">
              <a:solidFill>
                <a:schemeClr val="dk1"/>
              </a:solidFill>
              <a:latin typeface="Arial"/>
              <a:ea typeface="Arial"/>
              <a:cs typeface="Arial"/>
              <a:sym typeface="Arial"/>
            </a:endParaRPr>
          </a:p>
        </p:txBody>
      </p:sp>
      <p:grpSp>
        <p:nvGrpSpPr>
          <p:cNvPr id="1593" name="Google Shape;1593;p57"/>
          <p:cNvGrpSpPr/>
          <p:nvPr/>
        </p:nvGrpSpPr>
        <p:grpSpPr>
          <a:xfrm>
            <a:off x="3770824" y="1772712"/>
            <a:ext cx="1673019" cy="267215"/>
            <a:chOff x="4075301" y="1984682"/>
            <a:chExt cx="1673019" cy="267215"/>
          </a:xfrm>
        </p:grpSpPr>
        <p:pic>
          <p:nvPicPr>
            <p:cNvPr descr="Free Icon | Four arrows interface symbol to maximize size" id="1594" name="Google Shape;1594;p57"/>
            <p:cNvPicPr preferRelativeResize="0"/>
            <p:nvPr/>
          </p:nvPicPr>
          <p:blipFill rotWithShape="1">
            <a:blip r:embed="rId12">
              <a:alphaModFix/>
            </a:blip>
            <a:srcRect b="0" l="0" r="0" t="0"/>
            <a:stretch/>
          </p:blipFill>
          <p:spPr>
            <a:xfrm>
              <a:off x="4354133" y="2028752"/>
              <a:ext cx="206844" cy="206844"/>
            </a:xfrm>
            <a:prstGeom prst="rect">
              <a:avLst/>
            </a:prstGeom>
            <a:noFill/>
            <a:ln>
              <a:noFill/>
            </a:ln>
          </p:spPr>
        </p:pic>
        <p:pic>
          <p:nvPicPr>
            <p:cNvPr descr="Multiply - Free shapes icons" id="1595" name="Google Shape;1595;p57"/>
            <p:cNvPicPr preferRelativeResize="0"/>
            <p:nvPr/>
          </p:nvPicPr>
          <p:blipFill rotWithShape="1">
            <a:blip r:embed="rId13">
              <a:alphaModFix/>
            </a:blip>
            <a:srcRect b="0" l="0" r="0" t="0"/>
            <a:stretch/>
          </p:blipFill>
          <p:spPr>
            <a:xfrm>
              <a:off x="4650652" y="2079709"/>
              <a:ext cx="98349" cy="98349"/>
            </a:xfrm>
            <a:prstGeom prst="rect">
              <a:avLst/>
            </a:prstGeom>
            <a:noFill/>
            <a:ln>
              <a:noFill/>
            </a:ln>
          </p:spPr>
        </p:pic>
        <p:sp>
          <p:nvSpPr>
            <p:cNvPr id="1596" name="Google Shape;1596;p57"/>
            <p:cNvSpPr txBox="1"/>
            <p:nvPr/>
          </p:nvSpPr>
          <p:spPr>
            <a:xfrm>
              <a:off x="4684820" y="1990297"/>
              <a:ext cx="10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Scale Factor)</a:t>
              </a:r>
              <a:endParaRPr b="0" i="0" sz="1100" u="none" cap="none" strike="noStrike">
                <a:solidFill>
                  <a:schemeClr val="dk1"/>
                </a:solidFill>
                <a:latin typeface="Arial"/>
                <a:ea typeface="Arial"/>
                <a:cs typeface="Arial"/>
                <a:sym typeface="Arial"/>
              </a:endParaRPr>
            </a:p>
          </p:txBody>
        </p:sp>
        <p:sp>
          <p:nvSpPr>
            <p:cNvPr id="1597" name="Google Shape;1597;p57"/>
            <p:cNvSpPr txBox="1"/>
            <p:nvPr/>
          </p:nvSpPr>
          <p:spPr>
            <a:xfrm>
              <a:off x="4075301" y="1984682"/>
              <a:ext cx="396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p:txBody>
        </p:sp>
      </p:grpSp>
      <p:sp>
        <p:nvSpPr>
          <p:cNvPr id="1598" name="Google Shape;1598;p57"/>
          <p:cNvSpPr/>
          <p:nvPr/>
        </p:nvSpPr>
        <p:spPr>
          <a:xfrm rot="-5400000">
            <a:off x="2695808" y="1417723"/>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9" name="Google Shape;1599;p57"/>
          <p:cNvSpPr/>
          <p:nvPr/>
        </p:nvSpPr>
        <p:spPr>
          <a:xfrm rot="5400000">
            <a:off x="2695860" y="1833730"/>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0" name="Google Shape;1600;p57"/>
          <p:cNvSpPr/>
          <p:nvPr/>
        </p:nvSpPr>
        <p:spPr>
          <a:xfrm>
            <a:off x="1746298" y="348602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601" name="Google Shape;1601;p57"/>
          <p:cNvSpPr txBox="1"/>
          <p:nvPr/>
        </p:nvSpPr>
        <p:spPr>
          <a:xfrm>
            <a:off x="1923292" y="3482806"/>
            <a:ext cx="7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Train</a:t>
            </a:r>
            <a:endParaRPr b="0" i="0" sz="1100" u="none" cap="none" strike="noStrike">
              <a:solidFill>
                <a:schemeClr val="dk1"/>
              </a:solidFill>
              <a:latin typeface="Arial"/>
              <a:ea typeface="Arial"/>
              <a:cs typeface="Arial"/>
              <a:sym typeface="Arial"/>
            </a:endParaRPr>
          </a:p>
        </p:txBody>
      </p:sp>
      <p:sp>
        <p:nvSpPr>
          <p:cNvPr id="1602" name="Google Shape;1602;p57"/>
          <p:cNvSpPr/>
          <p:nvPr/>
        </p:nvSpPr>
        <p:spPr>
          <a:xfrm>
            <a:off x="3472231" y="3484448"/>
            <a:ext cx="297000" cy="273900"/>
          </a:xfrm>
          <a:prstGeom prst="ellipse">
            <a:avLst/>
          </a:prstGeom>
          <a:noFill/>
          <a:ln cap="flat" cmpd="sng" w="1905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603" name="Google Shape;1603;p57"/>
          <p:cNvSpPr txBox="1"/>
          <p:nvPr/>
        </p:nvSpPr>
        <p:spPr>
          <a:xfrm>
            <a:off x="3649225" y="3481226"/>
            <a:ext cx="763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Arial"/>
                <a:ea typeface="Arial"/>
                <a:cs typeface="Arial"/>
                <a:sym typeface="Arial"/>
              </a:rPr>
              <a:t>Validate</a:t>
            </a:r>
            <a:endParaRPr b="0" i="0" sz="1100" u="none" cap="none" strike="noStrike">
              <a:solidFill>
                <a:schemeClr val="dk1"/>
              </a:solidFill>
              <a:latin typeface="Arial"/>
              <a:ea typeface="Arial"/>
              <a:cs typeface="Arial"/>
              <a:sym typeface="Arial"/>
            </a:endParaRPr>
          </a:p>
        </p:txBody>
      </p:sp>
      <p:sp>
        <p:nvSpPr>
          <p:cNvPr id="1604" name="Google Shape;1604;p57"/>
          <p:cNvSpPr txBox="1"/>
          <p:nvPr/>
        </p:nvSpPr>
        <p:spPr>
          <a:xfrm>
            <a:off x="657957" y="3629203"/>
            <a:ext cx="1226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Random Crop</a:t>
            </a:r>
            <a:endParaRPr b="1" i="0" sz="1100" u="none" cap="none" strike="noStrike">
              <a:solidFill>
                <a:schemeClr val="dk1"/>
              </a:solidFill>
              <a:latin typeface="Arial"/>
              <a:ea typeface="Arial"/>
              <a:cs typeface="Arial"/>
              <a:sym typeface="Arial"/>
            </a:endParaRPr>
          </a:p>
        </p:txBody>
      </p:sp>
      <p:sp>
        <p:nvSpPr>
          <p:cNvPr id="1605" name="Google Shape;1605;p57"/>
          <p:cNvSpPr txBox="1"/>
          <p:nvPr/>
        </p:nvSpPr>
        <p:spPr>
          <a:xfrm>
            <a:off x="4008393" y="3635703"/>
            <a:ext cx="1226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Center Crop</a:t>
            </a:r>
            <a:endParaRPr b="1" i="0" sz="1100" u="none" cap="none" strike="noStrike">
              <a:solidFill>
                <a:schemeClr val="dk1"/>
              </a:solidFill>
              <a:latin typeface="Arial"/>
              <a:ea typeface="Arial"/>
              <a:cs typeface="Arial"/>
              <a:sym typeface="Arial"/>
            </a:endParaRPr>
          </a:p>
        </p:txBody>
      </p:sp>
      <p:sp>
        <p:nvSpPr>
          <p:cNvPr id="1606" name="Google Shape;1606;p57"/>
          <p:cNvSpPr/>
          <p:nvPr/>
        </p:nvSpPr>
        <p:spPr>
          <a:xfrm rot="-5400000">
            <a:off x="2718266" y="2448433"/>
            <a:ext cx="396000" cy="324360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7" name="Google Shape;1607;p57"/>
          <p:cNvSpPr txBox="1"/>
          <p:nvPr/>
        </p:nvSpPr>
        <p:spPr>
          <a:xfrm>
            <a:off x="1869700" y="4230532"/>
            <a:ext cx="262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User-defined transforms</a:t>
            </a:r>
            <a:endParaRPr b="1" i="0" sz="1400" u="none" cap="none" strike="noStrike">
              <a:solidFill>
                <a:srgbClr val="007BC0"/>
              </a:solidFill>
              <a:latin typeface="Arial"/>
              <a:ea typeface="Arial"/>
              <a:cs typeface="Arial"/>
              <a:sym typeface="Arial"/>
            </a:endParaRPr>
          </a:p>
        </p:txBody>
      </p:sp>
      <p:sp>
        <p:nvSpPr>
          <p:cNvPr id="1608" name="Google Shape;1608;p57"/>
          <p:cNvSpPr/>
          <p:nvPr/>
        </p:nvSpPr>
        <p:spPr>
          <a:xfrm>
            <a:off x="1470940" y="4124936"/>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pic>
        <p:nvPicPr>
          <p:cNvPr descr="Original" id="1609" name="Google Shape;1609;p57"/>
          <p:cNvPicPr preferRelativeResize="0"/>
          <p:nvPr/>
        </p:nvPicPr>
        <p:blipFill rotWithShape="1">
          <a:blip r:embed="rId14">
            <a:alphaModFix/>
          </a:blip>
          <a:srcRect b="8970" l="9163" r="8942" t="10933"/>
          <a:stretch/>
        </p:blipFill>
        <p:spPr>
          <a:xfrm>
            <a:off x="4755845" y="4013672"/>
            <a:ext cx="462855" cy="450731"/>
          </a:xfrm>
          <a:prstGeom prst="rect">
            <a:avLst/>
          </a:prstGeom>
          <a:noFill/>
          <a:ln>
            <a:noFill/>
          </a:ln>
        </p:spPr>
      </p:pic>
      <p:pic>
        <p:nvPicPr>
          <p:cNvPr descr="numpy-data-augmentation/README.md at master ·  xkumiyu/numpy-data-augmentation · GitHub" id="1610" name="Google Shape;1610;p57"/>
          <p:cNvPicPr preferRelativeResize="0"/>
          <p:nvPr/>
        </p:nvPicPr>
        <p:blipFill rotWithShape="1">
          <a:blip r:embed="rId15">
            <a:alphaModFix/>
          </a:blip>
          <a:srcRect b="0" l="0" r="0" t="0"/>
          <a:stretch/>
        </p:blipFill>
        <p:spPr>
          <a:xfrm>
            <a:off x="619853" y="4005167"/>
            <a:ext cx="455090" cy="450731"/>
          </a:xfrm>
          <a:prstGeom prst="rect">
            <a:avLst/>
          </a:prstGeom>
          <a:noFill/>
          <a:ln>
            <a:noFill/>
          </a:ln>
        </p:spPr>
      </p:pic>
      <p:grpSp>
        <p:nvGrpSpPr>
          <p:cNvPr id="1611" name="Google Shape;1611;p57"/>
          <p:cNvGrpSpPr/>
          <p:nvPr/>
        </p:nvGrpSpPr>
        <p:grpSpPr>
          <a:xfrm>
            <a:off x="3047" y="375696"/>
            <a:ext cx="9139015" cy="414000"/>
            <a:chOff x="3047" y="375696"/>
            <a:chExt cx="9139015" cy="414000"/>
          </a:xfrm>
        </p:grpSpPr>
        <p:grpSp>
          <p:nvGrpSpPr>
            <p:cNvPr id="1612" name="Google Shape;1612;p57"/>
            <p:cNvGrpSpPr/>
            <p:nvPr/>
          </p:nvGrpSpPr>
          <p:grpSpPr>
            <a:xfrm>
              <a:off x="3047" y="375696"/>
              <a:ext cx="9139015" cy="414000"/>
              <a:chOff x="3047" y="375696"/>
              <a:chExt cx="9139015" cy="414000"/>
            </a:xfrm>
          </p:grpSpPr>
          <p:sp>
            <p:nvSpPr>
              <p:cNvPr id="1613" name="Google Shape;1613;p57"/>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14" name="Google Shape;1614;p57"/>
              <p:cNvGrpSpPr/>
              <p:nvPr/>
            </p:nvGrpSpPr>
            <p:grpSpPr>
              <a:xfrm>
                <a:off x="8141262" y="375696"/>
                <a:ext cx="1000800" cy="414000"/>
                <a:chOff x="8141262" y="376015"/>
                <a:chExt cx="1000800" cy="414000"/>
              </a:xfrm>
            </p:grpSpPr>
            <p:sp>
              <p:nvSpPr>
                <p:cNvPr id="1615" name="Google Shape;1615;p57"/>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616" name="Google Shape;1616;p57"/>
                <p:cNvPicPr preferRelativeResize="0"/>
                <p:nvPr/>
              </p:nvPicPr>
              <p:blipFill rotWithShape="1">
                <a:blip r:embed="rId16">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617" name="Google Shape;1617;p57"/>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grpSp>
            <p:nvGrpSpPr>
              <p:cNvPr id="1618" name="Google Shape;1618;p57"/>
              <p:cNvGrpSpPr/>
              <p:nvPr/>
            </p:nvGrpSpPr>
            <p:grpSpPr>
              <a:xfrm>
                <a:off x="7477265" y="375696"/>
                <a:ext cx="1000800" cy="414000"/>
                <a:chOff x="7477265" y="375308"/>
                <a:chExt cx="1000800" cy="414000"/>
              </a:xfrm>
            </p:grpSpPr>
            <p:sp>
              <p:nvSpPr>
                <p:cNvPr id="1619" name="Google Shape;1619;p57"/>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620" name="Google Shape;1620;p57"/>
                <p:cNvPicPr preferRelativeResize="0"/>
                <p:nvPr/>
              </p:nvPicPr>
              <p:blipFill rotWithShape="1">
                <a:blip r:embed="rId18">
                  <a:alphaModFix/>
                </a:blip>
                <a:srcRect b="0" l="0" r="0" t="0"/>
                <a:stretch/>
              </p:blipFill>
              <p:spPr>
                <a:xfrm>
                  <a:off x="7843649" y="455633"/>
                  <a:ext cx="283664" cy="283664"/>
                </a:xfrm>
                <a:prstGeom prst="rect">
                  <a:avLst/>
                </a:prstGeom>
                <a:noFill/>
                <a:ln>
                  <a:noFill/>
                </a:ln>
              </p:spPr>
            </p:pic>
          </p:grpSp>
          <p:grpSp>
            <p:nvGrpSpPr>
              <p:cNvPr id="1621" name="Google Shape;1621;p57"/>
              <p:cNvGrpSpPr/>
              <p:nvPr/>
            </p:nvGrpSpPr>
            <p:grpSpPr>
              <a:xfrm>
                <a:off x="6777743" y="375696"/>
                <a:ext cx="1000800" cy="414000"/>
                <a:chOff x="6777743" y="373411"/>
                <a:chExt cx="1000800" cy="414000"/>
              </a:xfrm>
            </p:grpSpPr>
            <p:sp>
              <p:nvSpPr>
                <p:cNvPr id="1622" name="Google Shape;1622;p57"/>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623" name="Google Shape;1623;p57"/>
                <p:cNvPicPr preferRelativeResize="0"/>
                <p:nvPr/>
              </p:nvPicPr>
              <p:blipFill rotWithShape="1">
                <a:blip r:embed="rId19">
                  <a:alphaModFix/>
                </a:blip>
                <a:srcRect b="0" l="0" r="0" t="0"/>
                <a:stretch/>
              </p:blipFill>
              <p:spPr>
                <a:xfrm>
                  <a:off x="7096476" y="434572"/>
                  <a:ext cx="322932" cy="322932"/>
                </a:xfrm>
                <a:prstGeom prst="rect">
                  <a:avLst/>
                </a:prstGeom>
                <a:noFill/>
                <a:ln>
                  <a:noFill/>
                </a:ln>
              </p:spPr>
            </p:pic>
          </p:grpSp>
          <p:grpSp>
            <p:nvGrpSpPr>
              <p:cNvPr id="1624" name="Google Shape;1624;p57"/>
              <p:cNvGrpSpPr/>
              <p:nvPr/>
            </p:nvGrpSpPr>
            <p:grpSpPr>
              <a:xfrm>
                <a:off x="6043799" y="375696"/>
                <a:ext cx="1000800" cy="414000"/>
                <a:chOff x="6043799" y="374249"/>
                <a:chExt cx="1000800" cy="414000"/>
              </a:xfrm>
            </p:grpSpPr>
            <p:sp>
              <p:nvSpPr>
                <p:cNvPr id="1625" name="Google Shape;1625;p57"/>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626" name="Google Shape;1626;p57"/>
                <p:cNvPicPr preferRelativeResize="0"/>
                <p:nvPr/>
              </p:nvPicPr>
              <p:blipFill rotWithShape="1">
                <a:blip r:embed="rId20">
                  <a:alphaModFix/>
                </a:blip>
                <a:srcRect b="0" l="0" r="0" t="0"/>
                <a:stretch/>
              </p:blipFill>
              <p:spPr>
                <a:xfrm>
                  <a:off x="6410183" y="464558"/>
                  <a:ext cx="262052" cy="262052"/>
                </a:xfrm>
                <a:prstGeom prst="rect">
                  <a:avLst/>
                </a:prstGeom>
                <a:noFill/>
                <a:ln>
                  <a:noFill/>
                </a:ln>
              </p:spPr>
            </p:pic>
          </p:grpSp>
          <p:grpSp>
            <p:nvGrpSpPr>
              <p:cNvPr id="1627" name="Google Shape;1627;p57"/>
              <p:cNvGrpSpPr/>
              <p:nvPr/>
            </p:nvGrpSpPr>
            <p:grpSpPr>
              <a:xfrm>
                <a:off x="3113374" y="375696"/>
                <a:ext cx="1000800" cy="414000"/>
                <a:chOff x="3113374" y="372277"/>
                <a:chExt cx="1000800" cy="414000"/>
              </a:xfrm>
            </p:grpSpPr>
            <p:sp>
              <p:nvSpPr>
                <p:cNvPr id="1628" name="Google Shape;1628;p57"/>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629" name="Google Shape;1629;p57"/>
                <p:cNvPicPr preferRelativeResize="0"/>
                <p:nvPr/>
              </p:nvPicPr>
              <p:blipFill rotWithShape="1">
                <a:blip r:embed="rId21">
                  <a:alphaModFix/>
                </a:blip>
                <a:srcRect b="0" l="0" r="0" t="0"/>
                <a:stretch/>
              </p:blipFill>
              <p:spPr>
                <a:xfrm>
                  <a:off x="3385545" y="415071"/>
                  <a:ext cx="363370" cy="363370"/>
                </a:xfrm>
                <a:prstGeom prst="rect">
                  <a:avLst/>
                </a:prstGeom>
                <a:noFill/>
                <a:ln>
                  <a:noFill/>
                </a:ln>
              </p:spPr>
            </p:pic>
          </p:grpSp>
          <p:grpSp>
            <p:nvGrpSpPr>
              <p:cNvPr id="1630" name="Google Shape;1630;p57"/>
              <p:cNvGrpSpPr/>
              <p:nvPr/>
            </p:nvGrpSpPr>
            <p:grpSpPr>
              <a:xfrm>
                <a:off x="2322427" y="375696"/>
                <a:ext cx="1000800" cy="414000"/>
                <a:chOff x="2322427" y="369857"/>
                <a:chExt cx="1000800" cy="414000"/>
              </a:xfrm>
            </p:grpSpPr>
            <p:sp>
              <p:nvSpPr>
                <p:cNvPr id="1631" name="Google Shape;1631;p57"/>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632" name="Google Shape;1632;p57"/>
                <p:cNvPicPr preferRelativeResize="0"/>
                <p:nvPr/>
              </p:nvPicPr>
              <p:blipFill rotWithShape="1">
                <a:blip r:embed="rId22">
                  <a:alphaModFix/>
                </a:blip>
                <a:srcRect b="0" l="0" r="0" t="0"/>
                <a:stretch/>
              </p:blipFill>
              <p:spPr>
                <a:xfrm>
                  <a:off x="2651068" y="441638"/>
                  <a:ext cx="310236" cy="310236"/>
                </a:xfrm>
                <a:prstGeom prst="rect">
                  <a:avLst/>
                </a:prstGeom>
                <a:noFill/>
                <a:ln>
                  <a:noFill/>
                </a:ln>
              </p:spPr>
            </p:pic>
          </p:grpSp>
          <p:sp>
            <p:nvSpPr>
              <p:cNvPr id="1633" name="Google Shape;1633;p57"/>
              <p:cNvSpPr/>
              <p:nvPr/>
            </p:nvSpPr>
            <p:spPr>
              <a:xfrm>
                <a:off x="1528134"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634" name="Google Shape;1634;p57"/>
              <p:cNvPicPr preferRelativeResize="0"/>
              <p:nvPr/>
            </p:nvPicPr>
            <p:blipFill rotWithShape="1">
              <a:blip r:embed="rId23">
                <a:alphaModFix/>
              </a:blip>
              <a:srcRect b="0" l="0" r="0" t="0"/>
              <a:stretch/>
            </p:blipFill>
            <p:spPr>
              <a:xfrm>
                <a:off x="1916987" y="427785"/>
                <a:ext cx="309841" cy="309841"/>
              </a:xfrm>
              <a:prstGeom prst="rect">
                <a:avLst/>
              </a:prstGeom>
              <a:noFill/>
              <a:ln>
                <a:noFill/>
              </a:ln>
            </p:spPr>
          </p:pic>
          <p:sp>
            <p:nvSpPr>
              <p:cNvPr id="1635" name="Google Shape;1635;p57"/>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36" name="Google Shape;1636;p57"/>
              <p:cNvSpPr/>
              <p:nvPr/>
            </p:nvSpPr>
            <p:spPr>
              <a:xfrm>
                <a:off x="5344640"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637" name="Google Shape;1637;p57"/>
            <p:cNvPicPr preferRelativeResize="0"/>
            <p:nvPr/>
          </p:nvPicPr>
          <p:blipFill rotWithShape="1">
            <a:blip r:embed="rId24">
              <a:alphaModFix/>
            </a:blip>
            <a:srcRect b="0" l="0" r="0" t="0"/>
            <a:stretch/>
          </p:blipFill>
          <p:spPr>
            <a:xfrm>
              <a:off x="1132929" y="433985"/>
              <a:ext cx="337219" cy="337219"/>
            </a:xfrm>
            <a:prstGeom prst="rect">
              <a:avLst/>
            </a:prstGeom>
            <a:noFill/>
            <a:ln>
              <a:noFill/>
            </a:ln>
          </p:spPr>
        </p:pic>
      </p:grpSp>
      <p:pic>
        <p:nvPicPr>
          <p:cNvPr descr="weight, Weightlifter, Man, Silhouette, Fitness Forever, sport, Excercise,  sports, weightlifting, Lifting icon" id="1638" name="Google Shape;1638;p57"/>
          <p:cNvPicPr preferRelativeResize="0"/>
          <p:nvPr/>
        </p:nvPicPr>
        <p:blipFill rotWithShape="1">
          <a:blip r:embed="rId8">
            <a:alphaModFix/>
          </a:blip>
          <a:srcRect b="0" l="0" r="0" t="0"/>
          <a:stretch/>
        </p:blipFill>
        <p:spPr>
          <a:xfrm>
            <a:off x="5672477" y="414045"/>
            <a:ext cx="326958" cy="326958"/>
          </a:xfrm>
          <a:prstGeom prst="rect">
            <a:avLst/>
          </a:prstGeom>
          <a:noFill/>
          <a:ln>
            <a:noFill/>
          </a:ln>
        </p:spPr>
      </p:pic>
      <p:sp>
        <p:nvSpPr>
          <p:cNvPr id="1639" name="Google Shape;1639;p57"/>
          <p:cNvSpPr txBox="1"/>
          <p:nvPr/>
        </p:nvSpPr>
        <p:spPr>
          <a:xfrm>
            <a:off x="3717155" y="2602244"/>
            <a:ext cx="21819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“Nearest” Interpolation</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cxnSp>
        <p:nvCxnSpPr>
          <p:cNvPr id="1640" name="Google Shape;1640;p57"/>
          <p:cNvCxnSpPr/>
          <p:nvPr/>
        </p:nvCxnSpPr>
        <p:spPr>
          <a:xfrm rot="10800000">
            <a:off x="1271104" y="1903425"/>
            <a:ext cx="0" cy="974700"/>
          </a:xfrm>
          <a:prstGeom prst="straightConnector1">
            <a:avLst/>
          </a:prstGeom>
          <a:noFill/>
          <a:ln cap="flat" cmpd="sng" w="28575">
            <a:solidFill>
              <a:srgbClr val="007BC0"/>
            </a:solidFill>
            <a:prstDash val="solid"/>
            <a:round/>
            <a:headEnd len="sm" w="sm" type="none"/>
            <a:tailEnd len="sm" w="sm" type="none"/>
          </a:ln>
        </p:spPr>
      </p:cxnSp>
      <p:sp>
        <p:nvSpPr>
          <p:cNvPr id="1641" name="Google Shape;1641;p5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642" name="Google Shape;1642;p5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20/38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5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24+] Rocky Balboa Wallpapers on WallpaperSafari" id="1649" name="Google Shape;1649;p58"/>
          <p:cNvPicPr preferRelativeResize="0"/>
          <p:nvPr/>
        </p:nvPicPr>
        <p:blipFill rotWithShape="1">
          <a:blip r:embed="rId3">
            <a:alphaModFix/>
          </a:blip>
          <a:srcRect b="0" l="16956" r="20185" t="0"/>
          <a:stretch/>
        </p:blipFill>
        <p:spPr>
          <a:xfrm>
            <a:off x="6005984" y="827328"/>
            <a:ext cx="3098249" cy="3696717"/>
          </a:xfrm>
          <a:prstGeom prst="rect">
            <a:avLst/>
          </a:prstGeom>
          <a:noFill/>
          <a:ln>
            <a:noFill/>
          </a:ln>
        </p:spPr>
      </p:pic>
      <p:sp>
        <p:nvSpPr>
          <p:cNvPr id="1650" name="Google Shape;1650;p58"/>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1" name="Google Shape;1651;p58"/>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652" name="Google Shape;1652;p58"/>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sp>
        <p:nvSpPr>
          <p:cNvPr id="1653" name="Google Shape;1653;p5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54" name="Google Shape;1654;p58"/>
          <p:cNvGrpSpPr/>
          <p:nvPr/>
        </p:nvGrpSpPr>
        <p:grpSpPr>
          <a:xfrm>
            <a:off x="1240820" y="4571552"/>
            <a:ext cx="6596003" cy="176993"/>
            <a:chOff x="1654426" y="6095402"/>
            <a:chExt cx="8794671" cy="235991"/>
          </a:xfrm>
        </p:grpSpPr>
        <p:sp>
          <p:nvSpPr>
            <p:cNvPr id="1655" name="Google Shape;1655;p5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56" name="Google Shape;1656;p5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657" name="Google Shape;1657;p58"/>
          <p:cNvGrpSpPr/>
          <p:nvPr/>
        </p:nvGrpSpPr>
        <p:grpSpPr>
          <a:xfrm>
            <a:off x="6927009" y="4606492"/>
            <a:ext cx="2029295" cy="407107"/>
            <a:chOff x="6568690" y="4701027"/>
            <a:chExt cx="2539705" cy="504004"/>
          </a:xfrm>
        </p:grpSpPr>
        <p:sp>
          <p:nvSpPr>
            <p:cNvPr id="1658" name="Google Shape;1658;p58"/>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9" name="Google Shape;1659;p58"/>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0" name="Google Shape;1660;p58"/>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61" name="Google Shape;1661;p5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662" name="Google Shape;1662;p5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663" name="Google Shape;1663;p5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664" name="Google Shape;1664;p5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1665" name="Google Shape;1665;p58"/>
          <p:cNvGrpSpPr/>
          <p:nvPr/>
        </p:nvGrpSpPr>
        <p:grpSpPr>
          <a:xfrm>
            <a:off x="3047" y="375696"/>
            <a:ext cx="9138979" cy="414018"/>
            <a:chOff x="3047" y="375696"/>
            <a:chExt cx="9138979" cy="414018"/>
          </a:xfrm>
        </p:grpSpPr>
        <p:grpSp>
          <p:nvGrpSpPr>
            <p:cNvPr id="1666" name="Google Shape;1666;p58"/>
            <p:cNvGrpSpPr/>
            <p:nvPr/>
          </p:nvGrpSpPr>
          <p:grpSpPr>
            <a:xfrm>
              <a:off x="3047" y="375696"/>
              <a:ext cx="9138979" cy="414018"/>
              <a:chOff x="3047" y="375696"/>
              <a:chExt cx="9138979" cy="414018"/>
            </a:xfrm>
          </p:grpSpPr>
          <p:sp>
            <p:nvSpPr>
              <p:cNvPr id="1667" name="Google Shape;1667;p5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668" name="Google Shape;1668;p58"/>
              <p:cNvGrpSpPr/>
              <p:nvPr/>
            </p:nvGrpSpPr>
            <p:grpSpPr>
              <a:xfrm>
                <a:off x="8141262" y="375696"/>
                <a:ext cx="1000764" cy="414018"/>
                <a:chOff x="8141262" y="376015"/>
                <a:chExt cx="1000764" cy="414018"/>
              </a:xfrm>
            </p:grpSpPr>
            <p:sp>
              <p:nvSpPr>
                <p:cNvPr id="1669" name="Google Shape;1669;p5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670" name="Google Shape;1670;p58"/>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671" name="Google Shape;1671;p58"/>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1672" name="Google Shape;1672;p58"/>
              <p:cNvGrpSpPr/>
              <p:nvPr/>
            </p:nvGrpSpPr>
            <p:grpSpPr>
              <a:xfrm>
                <a:off x="7477265" y="375696"/>
                <a:ext cx="1000764" cy="414018"/>
                <a:chOff x="7477265" y="375308"/>
                <a:chExt cx="1000764" cy="414018"/>
              </a:xfrm>
            </p:grpSpPr>
            <p:sp>
              <p:nvSpPr>
                <p:cNvPr id="1673" name="Google Shape;1673;p58"/>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674" name="Google Shape;1674;p58"/>
                <p:cNvPicPr preferRelativeResize="0"/>
                <p:nvPr/>
              </p:nvPicPr>
              <p:blipFill rotWithShape="1">
                <a:blip r:embed="rId9">
                  <a:alphaModFix/>
                </a:blip>
                <a:srcRect b="0" l="0" r="0" t="0"/>
                <a:stretch/>
              </p:blipFill>
              <p:spPr>
                <a:xfrm>
                  <a:off x="7843649" y="455633"/>
                  <a:ext cx="283664" cy="283664"/>
                </a:xfrm>
                <a:prstGeom prst="rect">
                  <a:avLst/>
                </a:prstGeom>
                <a:noFill/>
                <a:ln>
                  <a:noFill/>
                </a:ln>
              </p:spPr>
            </p:pic>
          </p:grpSp>
          <p:grpSp>
            <p:nvGrpSpPr>
              <p:cNvPr id="1675" name="Google Shape;1675;p58"/>
              <p:cNvGrpSpPr/>
              <p:nvPr/>
            </p:nvGrpSpPr>
            <p:grpSpPr>
              <a:xfrm>
                <a:off x="6777743" y="375696"/>
                <a:ext cx="1000764" cy="414018"/>
                <a:chOff x="6777743" y="373411"/>
                <a:chExt cx="1000764" cy="414018"/>
              </a:xfrm>
            </p:grpSpPr>
            <p:sp>
              <p:nvSpPr>
                <p:cNvPr id="1676" name="Google Shape;1676;p58"/>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677" name="Google Shape;1677;p58"/>
                <p:cNvPicPr preferRelativeResize="0"/>
                <p:nvPr/>
              </p:nvPicPr>
              <p:blipFill rotWithShape="1">
                <a:blip r:embed="rId10">
                  <a:alphaModFix/>
                </a:blip>
                <a:srcRect b="0" l="0" r="0" t="0"/>
                <a:stretch/>
              </p:blipFill>
              <p:spPr>
                <a:xfrm>
                  <a:off x="7096476" y="434572"/>
                  <a:ext cx="322932" cy="322932"/>
                </a:xfrm>
                <a:prstGeom prst="rect">
                  <a:avLst/>
                </a:prstGeom>
                <a:noFill/>
                <a:ln>
                  <a:noFill/>
                </a:ln>
              </p:spPr>
            </p:pic>
          </p:grpSp>
          <p:grpSp>
            <p:nvGrpSpPr>
              <p:cNvPr id="1678" name="Google Shape;1678;p58"/>
              <p:cNvGrpSpPr/>
              <p:nvPr/>
            </p:nvGrpSpPr>
            <p:grpSpPr>
              <a:xfrm>
                <a:off x="6043799" y="375696"/>
                <a:ext cx="1000764" cy="414018"/>
                <a:chOff x="6043799" y="374249"/>
                <a:chExt cx="1000764" cy="414018"/>
              </a:xfrm>
            </p:grpSpPr>
            <p:sp>
              <p:nvSpPr>
                <p:cNvPr id="1679" name="Google Shape;1679;p5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680" name="Google Shape;1680;p58"/>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grpSp>
            <p:nvGrpSpPr>
              <p:cNvPr id="1681" name="Google Shape;1681;p58"/>
              <p:cNvGrpSpPr/>
              <p:nvPr/>
            </p:nvGrpSpPr>
            <p:grpSpPr>
              <a:xfrm>
                <a:off x="3113374" y="375696"/>
                <a:ext cx="1000764" cy="414018"/>
                <a:chOff x="3113374" y="372277"/>
                <a:chExt cx="1000764" cy="414018"/>
              </a:xfrm>
            </p:grpSpPr>
            <p:sp>
              <p:nvSpPr>
                <p:cNvPr id="1682" name="Google Shape;1682;p58"/>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683" name="Google Shape;1683;p58"/>
                <p:cNvPicPr preferRelativeResize="0"/>
                <p:nvPr/>
              </p:nvPicPr>
              <p:blipFill rotWithShape="1">
                <a:blip r:embed="rId12">
                  <a:alphaModFix/>
                </a:blip>
                <a:srcRect b="0" l="0" r="0" t="0"/>
                <a:stretch/>
              </p:blipFill>
              <p:spPr>
                <a:xfrm>
                  <a:off x="3385545" y="415071"/>
                  <a:ext cx="363370" cy="363370"/>
                </a:xfrm>
                <a:prstGeom prst="rect">
                  <a:avLst/>
                </a:prstGeom>
                <a:noFill/>
                <a:ln>
                  <a:noFill/>
                </a:ln>
              </p:spPr>
            </p:pic>
          </p:grpSp>
          <p:grpSp>
            <p:nvGrpSpPr>
              <p:cNvPr id="1684" name="Google Shape;1684;p58"/>
              <p:cNvGrpSpPr/>
              <p:nvPr/>
            </p:nvGrpSpPr>
            <p:grpSpPr>
              <a:xfrm>
                <a:off x="2322427" y="375696"/>
                <a:ext cx="1000764" cy="414018"/>
                <a:chOff x="2322427" y="369857"/>
                <a:chExt cx="1000764" cy="414018"/>
              </a:xfrm>
            </p:grpSpPr>
            <p:sp>
              <p:nvSpPr>
                <p:cNvPr id="1685" name="Google Shape;1685;p5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686" name="Google Shape;1686;p58"/>
                <p:cNvPicPr preferRelativeResize="0"/>
                <p:nvPr/>
              </p:nvPicPr>
              <p:blipFill rotWithShape="1">
                <a:blip r:embed="rId13">
                  <a:alphaModFix/>
                </a:blip>
                <a:srcRect b="0" l="0" r="0" t="0"/>
                <a:stretch/>
              </p:blipFill>
              <p:spPr>
                <a:xfrm>
                  <a:off x="2651068" y="441638"/>
                  <a:ext cx="310236" cy="310236"/>
                </a:xfrm>
                <a:prstGeom prst="rect">
                  <a:avLst/>
                </a:prstGeom>
                <a:noFill/>
                <a:ln>
                  <a:noFill/>
                </a:ln>
              </p:spPr>
            </p:pic>
          </p:grpSp>
          <p:sp>
            <p:nvSpPr>
              <p:cNvPr id="1687" name="Google Shape;1687;p5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688" name="Google Shape;1688;p58"/>
              <p:cNvPicPr preferRelativeResize="0"/>
              <p:nvPr/>
            </p:nvPicPr>
            <p:blipFill rotWithShape="1">
              <a:blip r:embed="rId14">
                <a:alphaModFix/>
              </a:blip>
              <a:srcRect b="0" l="0" r="0" t="0"/>
              <a:stretch/>
            </p:blipFill>
            <p:spPr>
              <a:xfrm>
                <a:off x="1916987" y="427785"/>
                <a:ext cx="309840" cy="309840"/>
              </a:xfrm>
              <a:prstGeom prst="rect">
                <a:avLst/>
              </a:prstGeom>
              <a:noFill/>
              <a:ln>
                <a:noFill/>
              </a:ln>
            </p:spPr>
          </p:pic>
          <p:sp>
            <p:nvSpPr>
              <p:cNvPr id="1689" name="Google Shape;1689;p5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90" name="Google Shape;1690;p58"/>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691" name="Google Shape;1691;p58"/>
            <p:cNvPicPr preferRelativeResize="0"/>
            <p:nvPr/>
          </p:nvPicPr>
          <p:blipFill rotWithShape="1">
            <a:blip r:embed="rId15">
              <a:alphaModFix/>
            </a:blip>
            <a:srcRect b="0" l="0" r="0" t="0"/>
            <a:stretch/>
          </p:blipFill>
          <p:spPr>
            <a:xfrm>
              <a:off x="1132929" y="433985"/>
              <a:ext cx="337219" cy="337219"/>
            </a:xfrm>
            <a:prstGeom prst="rect">
              <a:avLst/>
            </a:prstGeom>
            <a:noFill/>
            <a:ln>
              <a:noFill/>
            </a:ln>
          </p:spPr>
        </p:pic>
      </p:grpSp>
      <p:sp>
        <p:nvSpPr>
          <p:cNvPr id="1692" name="Google Shape;1692;p58"/>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693" name="Google Shape;1693;p58"/>
          <p:cNvPicPr preferRelativeResize="0"/>
          <p:nvPr/>
        </p:nvPicPr>
        <p:blipFill rotWithShape="1">
          <a:blip r:embed="rId16">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694" name="Google Shape;1694;p58"/>
          <p:cNvPicPr preferRelativeResize="0"/>
          <p:nvPr/>
        </p:nvPicPr>
        <p:blipFill rotWithShape="1">
          <a:blip r:embed="rId17">
            <a:alphaModFix/>
          </a:blip>
          <a:srcRect b="0" l="0" r="0" t="0"/>
          <a:stretch/>
        </p:blipFill>
        <p:spPr>
          <a:xfrm>
            <a:off x="7146564" y="2522939"/>
            <a:ext cx="834115" cy="834115"/>
          </a:xfrm>
          <a:prstGeom prst="rect">
            <a:avLst/>
          </a:prstGeom>
          <a:noFill/>
          <a:ln>
            <a:noFill/>
          </a:ln>
        </p:spPr>
      </p:pic>
      <p:sp>
        <p:nvSpPr>
          <p:cNvPr id="1695" name="Google Shape;1695;p5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696" name="Google Shape;1696;p5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697" name="Google Shape;1697;p58"/>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1698" name="Google Shape;1698;p58"/>
          <p:cNvPicPr preferRelativeResize="0"/>
          <p:nvPr/>
        </p:nvPicPr>
        <p:blipFill rotWithShape="1">
          <a:blip r:embed="rId19">
            <a:alphaModFix/>
          </a:blip>
          <a:srcRect b="0" l="0" r="0" t="0"/>
          <a:stretch/>
        </p:blipFill>
        <p:spPr>
          <a:xfrm>
            <a:off x="6785675" y="4005677"/>
            <a:ext cx="346375" cy="325973"/>
          </a:xfrm>
          <a:prstGeom prst="rect">
            <a:avLst/>
          </a:prstGeom>
          <a:noFill/>
          <a:ln>
            <a:noFill/>
          </a:ln>
        </p:spPr>
      </p:pic>
      <p:sp>
        <p:nvSpPr>
          <p:cNvPr id="1699" name="Google Shape;1699;p58"/>
          <p:cNvSpPr txBox="1"/>
          <p:nvPr/>
        </p:nvSpPr>
        <p:spPr>
          <a:xfrm>
            <a:off x="7132054" y="4036954"/>
            <a:ext cx="1963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chemeClr val="lt1"/>
                </a:solidFill>
                <a:latin typeface="Arial"/>
                <a:ea typeface="Arial"/>
                <a:cs typeface="Arial"/>
                <a:sym typeface="Arial"/>
              </a:rPr>
              <a:t>Albumentations</a:t>
            </a:r>
            <a:endParaRPr b="0" i="0" sz="1400" u="none" cap="none" strike="noStrike">
              <a:solidFill>
                <a:schemeClr val="lt1"/>
              </a:solidFill>
              <a:latin typeface="Arial"/>
              <a:ea typeface="Arial"/>
              <a:cs typeface="Arial"/>
              <a:sym typeface="Arial"/>
            </a:endParaRPr>
          </a:p>
        </p:txBody>
      </p:sp>
      <p:sp>
        <p:nvSpPr>
          <p:cNvPr id="1700" name="Google Shape;1700;p58"/>
          <p:cNvSpPr txBox="1"/>
          <p:nvPr/>
        </p:nvSpPr>
        <p:spPr>
          <a:xfrm>
            <a:off x="1922622" y="973097"/>
            <a:ext cx="262415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User-defined transforms</a:t>
            </a:r>
            <a:endParaRPr b="1" i="0" sz="1400" u="none" cap="none" strike="noStrike">
              <a:solidFill>
                <a:srgbClr val="007BC0"/>
              </a:solidFill>
              <a:latin typeface="Arial"/>
              <a:ea typeface="Arial"/>
              <a:cs typeface="Arial"/>
              <a:sym typeface="Arial"/>
            </a:endParaRPr>
          </a:p>
        </p:txBody>
      </p:sp>
      <p:sp>
        <p:nvSpPr>
          <p:cNvPr id="1701" name="Google Shape;1701;p58"/>
          <p:cNvSpPr txBox="1"/>
          <p:nvPr/>
        </p:nvSpPr>
        <p:spPr>
          <a:xfrm>
            <a:off x="578373" y="1751699"/>
            <a:ext cx="2447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Warm-Up (Pre-training)</a:t>
            </a:r>
            <a:endParaRPr b="0" i="0" sz="1400" u="none" cap="none" strike="noStrike">
              <a:solidFill>
                <a:srgbClr val="000000"/>
              </a:solidFill>
              <a:latin typeface="Arial"/>
              <a:ea typeface="Arial"/>
              <a:cs typeface="Arial"/>
              <a:sym typeface="Arial"/>
            </a:endParaRPr>
          </a:p>
        </p:txBody>
      </p:sp>
      <p:sp>
        <p:nvSpPr>
          <p:cNvPr id="1702" name="Google Shape;1702;p58"/>
          <p:cNvSpPr txBox="1"/>
          <p:nvPr/>
        </p:nvSpPr>
        <p:spPr>
          <a:xfrm>
            <a:off x="3558190" y="1751699"/>
            <a:ext cx="23876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ca" sz="1400" u="none" cap="none" strike="noStrike">
                <a:solidFill>
                  <a:srgbClr val="007BC0"/>
                </a:solidFill>
                <a:latin typeface="Arial"/>
                <a:ea typeface="Arial"/>
                <a:cs typeface="Arial"/>
                <a:sym typeface="Arial"/>
              </a:rPr>
              <a:t>Training (Complete GAN)</a:t>
            </a:r>
            <a:endParaRPr b="0" i="0" sz="1400" u="none" cap="none" strike="noStrike">
              <a:solidFill>
                <a:srgbClr val="000000"/>
              </a:solidFill>
              <a:latin typeface="Arial"/>
              <a:ea typeface="Arial"/>
              <a:cs typeface="Arial"/>
              <a:sym typeface="Arial"/>
            </a:endParaRPr>
          </a:p>
        </p:txBody>
      </p:sp>
      <p:sp>
        <p:nvSpPr>
          <p:cNvPr id="1703" name="Google Shape;1703;p58"/>
          <p:cNvSpPr/>
          <p:nvPr/>
        </p:nvSpPr>
        <p:spPr>
          <a:xfrm>
            <a:off x="1563520" y="929807"/>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704" name="Google Shape;1704;p58"/>
          <p:cNvSpPr/>
          <p:nvPr/>
        </p:nvSpPr>
        <p:spPr>
          <a:xfrm>
            <a:off x="142607" y="1719489"/>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nvGrpSpPr>
          <p:cNvPr id="1705" name="Google Shape;1705;p58"/>
          <p:cNvGrpSpPr/>
          <p:nvPr/>
        </p:nvGrpSpPr>
        <p:grpSpPr>
          <a:xfrm>
            <a:off x="2761466" y="3463149"/>
            <a:ext cx="802538" cy="534164"/>
            <a:chOff x="13585179" y="-3837364"/>
            <a:chExt cx="1081126" cy="719590"/>
          </a:xfrm>
        </p:grpSpPr>
        <p:pic>
          <p:nvPicPr>
            <p:cNvPr descr="Original" id="1706" name="Google Shape;1706;p58"/>
            <p:cNvPicPr preferRelativeResize="0"/>
            <p:nvPr/>
          </p:nvPicPr>
          <p:blipFill rotWithShape="1">
            <a:blip r:embed="rId20">
              <a:alphaModFix/>
            </a:blip>
            <a:srcRect b="0" l="0" r="0" t="0"/>
            <a:stretch/>
          </p:blipFill>
          <p:spPr>
            <a:xfrm rot="-5400000">
              <a:off x="13585179" y="-3479365"/>
              <a:ext cx="360000" cy="360000"/>
            </a:xfrm>
            <a:prstGeom prst="rect">
              <a:avLst/>
            </a:prstGeom>
            <a:noFill/>
            <a:ln>
              <a:noFill/>
            </a:ln>
          </p:spPr>
        </p:pic>
        <p:pic>
          <p:nvPicPr>
            <p:cNvPr descr="Original" id="1707" name="Google Shape;1707;p58"/>
            <p:cNvPicPr preferRelativeResize="0"/>
            <p:nvPr/>
          </p:nvPicPr>
          <p:blipFill rotWithShape="1">
            <a:blip r:embed="rId20">
              <a:alphaModFix/>
            </a:blip>
            <a:srcRect b="0" l="0" r="0" t="0"/>
            <a:stretch/>
          </p:blipFill>
          <p:spPr>
            <a:xfrm rot="5400000">
              <a:off x="13585179" y="-3837364"/>
              <a:ext cx="360000" cy="360000"/>
            </a:xfrm>
            <a:prstGeom prst="rect">
              <a:avLst/>
            </a:prstGeom>
            <a:noFill/>
            <a:ln>
              <a:noFill/>
            </a:ln>
          </p:spPr>
        </p:pic>
        <p:pic>
          <p:nvPicPr>
            <p:cNvPr descr="Original" id="1708" name="Google Shape;1708;p58"/>
            <p:cNvPicPr preferRelativeResize="0"/>
            <p:nvPr/>
          </p:nvPicPr>
          <p:blipFill rotWithShape="1">
            <a:blip r:embed="rId20">
              <a:alphaModFix/>
            </a:blip>
            <a:srcRect b="0" l="0" r="0" t="0"/>
            <a:stretch/>
          </p:blipFill>
          <p:spPr>
            <a:xfrm flipH="1" rot="10800000">
              <a:off x="14306305" y="-3835753"/>
              <a:ext cx="360000" cy="354613"/>
            </a:xfrm>
            <a:prstGeom prst="rect">
              <a:avLst/>
            </a:prstGeom>
            <a:noFill/>
            <a:ln>
              <a:noFill/>
            </a:ln>
          </p:spPr>
        </p:pic>
        <p:pic>
          <p:nvPicPr>
            <p:cNvPr descr="Original" id="1709" name="Google Shape;1709;p58"/>
            <p:cNvPicPr preferRelativeResize="0"/>
            <p:nvPr/>
          </p:nvPicPr>
          <p:blipFill rotWithShape="1">
            <a:blip r:embed="rId20">
              <a:alphaModFix/>
            </a:blip>
            <a:srcRect b="0" l="0" r="0" t="0"/>
            <a:stretch/>
          </p:blipFill>
          <p:spPr>
            <a:xfrm>
              <a:off x="14306305" y="-3480953"/>
              <a:ext cx="360000" cy="363179"/>
            </a:xfrm>
            <a:prstGeom prst="rect">
              <a:avLst/>
            </a:prstGeom>
            <a:noFill/>
            <a:ln>
              <a:noFill/>
            </a:ln>
          </p:spPr>
        </p:pic>
        <p:pic>
          <p:nvPicPr>
            <p:cNvPr descr="Horizontal Flip" id="1710" name="Google Shape;1710;p58"/>
            <p:cNvPicPr preferRelativeResize="0"/>
            <p:nvPr/>
          </p:nvPicPr>
          <p:blipFill rotWithShape="1">
            <a:blip r:embed="rId21">
              <a:alphaModFix/>
            </a:blip>
            <a:srcRect b="0" l="0" r="0" t="0"/>
            <a:stretch/>
          </p:blipFill>
          <p:spPr>
            <a:xfrm>
              <a:off x="13944914" y="-3837364"/>
              <a:ext cx="360000" cy="360000"/>
            </a:xfrm>
            <a:prstGeom prst="rect">
              <a:avLst/>
            </a:prstGeom>
            <a:noFill/>
            <a:ln>
              <a:noFill/>
            </a:ln>
          </p:spPr>
        </p:pic>
        <p:pic>
          <p:nvPicPr>
            <p:cNvPr descr="Original" id="1711" name="Google Shape;1711;p58"/>
            <p:cNvPicPr preferRelativeResize="0"/>
            <p:nvPr/>
          </p:nvPicPr>
          <p:blipFill rotWithShape="1">
            <a:blip r:embed="rId20">
              <a:alphaModFix/>
            </a:blip>
            <a:srcRect b="0" l="0" r="0" t="0"/>
            <a:stretch/>
          </p:blipFill>
          <p:spPr>
            <a:xfrm flipH="1" rot="10800000">
              <a:off x="13944914" y="-3479365"/>
              <a:ext cx="360000" cy="360000"/>
            </a:xfrm>
            <a:prstGeom prst="rect">
              <a:avLst/>
            </a:prstGeom>
            <a:noFill/>
            <a:ln>
              <a:noFill/>
            </a:ln>
          </p:spPr>
        </p:pic>
      </p:grpSp>
      <p:sp>
        <p:nvSpPr>
          <p:cNvPr id="1712" name="Google Shape;1712;p58"/>
          <p:cNvSpPr/>
          <p:nvPr/>
        </p:nvSpPr>
        <p:spPr>
          <a:xfrm>
            <a:off x="3125195" y="1719489"/>
            <a:ext cx="396000" cy="396000"/>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713" name="Google Shape;1713;p58"/>
          <p:cNvSpPr/>
          <p:nvPr/>
        </p:nvSpPr>
        <p:spPr>
          <a:xfrm rot="5400000">
            <a:off x="1509344" y="939430"/>
            <a:ext cx="396000" cy="2798092"/>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4" name="Google Shape;1714;p58"/>
          <p:cNvSpPr txBox="1"/>
          <p:nvPr/>
        </p:nvSpPr>
        <p:spPr>
          <a:xfrm>
            <a:off x="795661" y="2617668"/>
            <a:ext cx="60559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Hard</a:t>
            </a:r>
            <a:endParaRPr b="1" i="0" sz="1100" u="none" cap="none" strike="noStrike">
              <a:solidFill>
                <a:schemeClr val="dk1"/>
              </a:solidFill>
              <a:latin typeface="Arial"/>
              <a:ea typeface="Arial"/>
              <a:cs typeface="Arial"/>
              <a:sym typeface="Arial"/>
            </a:endParaRPr>
          </a:p>
        </p:txBody>
      </p:sp>
      <p:sp>
        <p:nvSpPr>
          <p:cNvPr id="1715" name="Google Shape;1715;p58"/>
          <p:cNvSpPr txBox="1"/>
          <p:nvPr/>
        </p:nvSpPr>
        <p:spPr>
          <a:xfrm>
            <a:off x="2786121" y="2617042"/>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Spatial</a:t>
            </a:r>
            <a:endParaRPr b="1" i="0" sz="1100" u="none" cap="none" strike="noStrike">
              <a:solidFill>
                <a:schemeClr val="dk1"/>
              </a:solidFill>
              <a:latin typeface="Arial"/>
              <a:ea typeface="Arial"/>
              <a:cs typeface="Arial"/>
              <a:sym typeface="Arial"/>
            </a:endParaRPr>
          </a:p>
        </p:txBody>
      </p:sp>
      <p:sp>
        <p:nvSpPr>
          <p:cNvPr id="1716" name="Google Shape;1716;p58"/>
          <p:cNvSpPr/>
          <p:nvPr/>
        </p:nvSpPr>
        <p:spPr>
          <a:xfrm rot="5400000">
            <a:off x="4648382" y="1653232"/>
            <a:ext cx="396000" cy="1360420"/>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7" name="Google Shape;1717;p58"/>
          <p:cNvSpPr txBox="1"/>
          <p:nvPr/>
        </p:nvSpPr>
        <p:spPr>
          <a:xfrm>
            <a:off x="2425261" y="2995039"/>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Flip</a:t>
            </a:r>
            <a:endParaRPr b="1" i="0" sz="1100" u="none" cap="none" strike="noStrike">
              <a:solidFill>
                <a:schemeClr val="dk1"/>
              </a:solidFill>
              <a:latin typeface="Arial"/>
              <a:ea typeface="Arial"/>
              <a:cs typeface="Arial"/>
              <a:sym typeface="Arial"/>
            </a:endParaRPr>
          </a:p>
        </p:txBody>
      </p:sp>
      <p:sp>
        <p:nvSpPr>
          <p:cNvPr id="1718" name="Google Shape;1718;p58"/>
          <p:cNvSpPr txBox="1"/>
          <p:nvPr/>
        </p:nvSpPr>
        <p:spPr>
          <a:xfrm>
            <a:off x="3284762" y="2993639"/>
            <a:ext cx="9166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Transpose</a:t>
            </a:r>
            <a:endParaRPr b="1" i="0" sz="1100" u="none" cap="none" strike="noStrike">
              <a:solidFill>
                <a:schemeClr val="dk1"/>
              </a:solidFill>
              <a:latin typeface="Arial"/>
              <a:ea typeface="Arial"/>
              <a:cs typeface="Arial"/>
              <a:sym typeface="Arial"/>
            </a:endParaRPr>
          </a:p>
        </p:txBody>
      </p:sp>
      <p:sp>
        <p:nvSpPr>
          <p:cNvPr id="1719" name="Google Shape;1719;p58"/>
          <p:cNvSpPr/>
          <p:nvPr/>
        </p:nvSpPr>
        <p:spPr>
          <a:xfrm rot="5400000">
            <a:off x="3008194" y="2466710"/>
            <a:ext cx="194215" cy="952446"/>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0" name="Google Shape;1720;p58"/>
          <p:cNvSpPr txBox="1"/>
          <p:nvPr/>
        </p:nvSpPr>
        <p:spPr>
          <a:xfrm>
            <a:off x="3429779"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P=0,75</a:t>
            </a:r>
            <a:endParaRPr b="0" i="0" sz="1400" u="none" cap="none" strike="noStrike">
              <a:solidFill>
                <a:srgbClr val="000000"/>
              </a:solidFill>
              <a:latin typeface="Arial"/>
              <a:ea typeface="Arial"/>
              <a:cs typeface="Arial"/>
              <a:sym typeface="Arial"/>
            </a:endParaRPr>
          </a:p>
        </p:txBody>
      </p:sp>
      <p:sp>
        <p:nvSpPr>
          <p:cNvPr id="1721" name="Google Shape;1721;p58"/>
          <p:cNvSpPr txBox="1"/>
          <p:nvPr/>
        </p:nvSpPr>
        <p:spPr>
          <a:xfrm>
            <a:off x="2338076"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22" name="Google Shape;1722;p58"/>
          <p:cNvSpPr/>
          <p:nvPr/>
        </p:nvSpPr>
        <p:spPr>
          <a:xfrm rot="5400000">
            <a:off x="2721316" y="-114378"/>
            <a:ext cx="396000" cy="3243652"/>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3" name="Google Shape;1723;p58"/>
          <p:cNvSpPr/>
          <p:nvPr/>
        </p:nvSpPr>
        <p:spPr>
          <a:xfrm rot="5400000">
            <a:off x="953766" y="2051549"/>
            <a:ext cx="194215" cy="1731405"/>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724" name="Google Shape;1724;p58"/>
          <p:cNvPicPr preferRelativeResize="0"/>
          <p:nvPr/>
        </p:nvPicPr>
        <p:blipFill rotWithShape="1">
          <a:blip r:embed="rId22">
            <a:alphaModFix/>
          </a:blip>
          <a:srcRect b="0" l="0" r="0" t="0"/>
          <a:stretch/>
        </p:blipFill>
        <p:spPr>
          <a:xfrm>
            <a:off x="217456" y="3451448"/>
            <a:ext cx="542634" cy="540624"/>
          </a:xfrm>
          <a:prstGeom prst="rect">
            <a:avLst/>
          </a:prstGeom>
          <a:noFill/>
          <a:ln>
            <a:noFill/>
          </a:ln>
        </p:spPr>
      </p:pic>
      <p:sp>
        <p:nvSpPr>
          <p:cNvPr id="1725" name="Google Shape;1725;p58"/>
          <p:cNvSpPr txBox="1"/>
          <p:nvPr/>
        </p:nvSpPr>
        <p:spPr>
          <a:xfrm>
            <a:off x="56729" y="2969770"/>
            <a:ext cx="122853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Compression</a:t>
            </a:r>
            <a:endParaRPr b="1" i="0" sz="1100" u="none" cap="none" strike="noStrike">
              <a:solidFill>
                <a:schemeClr val="dk1"/>
              </a:solidFill>
              <a:latin typeface="Arial"/>
              <a:ea typeface="Arial"/>
              <a:cs typeface="Arial"/>
              <a:sym typeface="Arial"/>
            </a:endParaRPr>
          </a:p>
        </p:txBody>
      </p:sp>
      <p:sp>
        <p:nvSpPr>
          <p:cNvPr id="1726" name="Google Shape;1726;p58"/>
          <p:cNvSpPr txBox="1"/>
          <p:nvPr/>
        </p:nvSpPr>
        <p:spPr>
          <a:xfrm>
            <a:off x="213406"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27" name="Google Shape;1727;p58"/>
          <p:cNvSpPr txBox="1"/>
          <p:nvPr/>
        </p:nvSpPr>
        <p:spPr>
          <a:xfrm>
            <a:off x="1139707" y="2968808"/>
            <a:ext cx="15473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Coarse Dropout</a:t>
            </a:r>
            <a:endParaRPr b="1" i="0" sz="1100" u="none" cap="none" strike="noStrike">
              <a:solidFill>
                <a:schemeClr val="dk1"/>
              </a:solidFill>
              <a:latin typeface="Arial"/>
              <a:ea typeface="Arial"/>
              <a:cs typeface="Arial"/>
              <a:sym typeface="Arial"/>
            </a:endParaRPr>
          </a:p>
        </p:txBody>
      </p:sp>
      <p:grpSp>
        <p:nvGrpSpPr>
          <p:cNvPr id="1728" name="Google Shape;1728;p58"/>
          <p:cNvGrpSpPr/>
          <p:nvPr/>
        </p:nvGrpSpPr>
        <p:grpSpPr>
          <a:xfrm>
            <a:off x="4519573" y="3463149"/>
            <a:ext cx="802538" cy="534164"/>
            <a:chOff x="13585179" y="-3837364"/>
            <a:chExt cx="1081126" cy="719590"/>
          </a:xfrm>
        </p:grpSpPr>
        <p:pic>
          <p:nvPicPr>
            <p:cNvPr descr="Original" id="1729" name="Google Shape;1729;p58"/>
            <p:cNvPicPr preferRelativeResize="0"/>
            <p:nvPr/>
          </p:nvPicPr>
          <p:blipFill rotWithShape="1">
            <a:blip r:embed="rId20">
              <a:alphaModFix/>
            </a:blip>
            <a:srcRect b="0" l="0" r="0" t="0"/>
            <a:stretch/>
          </p:blipFill>
          <p:spPr>
            <a:xfrm rot="-5400000">
              <a:off x="13585179" y="-3479365"/>
              <a:ext cx="360000" cy="360000"/>
            </a:xfrm>
            <a:prstGeom prst="rect">
              <a:avLst/>
            </a:prstGeom>
            <a:noFill/>
            <a:ln>
              <a:noFill/>
            </a:ln>
          </p:spPr>
        </p:pic>
        <p:pic>
          <p:nvPicPr>
            <p:cNvPr descr="Original" id="1730" name="Google Shape;1730;p58"/>
            <p:cNvPicPr preferRelativeResize="0"/>
            <p:nvPr/>
          </p:nvPicPr>
          <p:blipFill rotWithShape="1">
            <a:blip r:embed="rId20">
              <a:alphaModFix/>
            </a:blip>
            <a:srcRect b="0" l="0" r="0" t="0"/>
            <a:stretch/>
          </p:blipFill>
          <p:spPr>
            <a:xfrm rot="5400000">
              <a:off x="13585179" y="-3837364"/>
              <a:ext cx="360000" cy="360000"/>
            </a:xfrm>
            <a:prstGeom prst="rect">
              <a:avLst/>
            </a:prstGeom>
            <a:noFill/>
            <a:ln>
              <a:noFill/>
            </a:ln>
          </p:spPr>
        </p:pic>
        <p:pic>
          <p:nvPicPr>
            <p:cNvPr descr="Original" id="1731" name="Google Shape;1731;p58"/>
            <p:cNvPicPr preferRelativeResize="0"/>
            <p:nvPr/>
          </p:nvPicPr>
          <p:blipFill rotWithShape="1">
            <a:blip r:embed="rId20">
              <a:alphaModFix/>
            </a:blip>
            <a:srcRect b="0" l="0" r="0" t="0"/>
            <a:stretch/>
          </p:blipFill>
          <p:spPr>
            <a:xfrm flipH="1" rot="10800000">
              <a:off x="14306305" y="-3835753"/>
              <a:ext cx="360000" cy="354613"/>
            </a:xfrm>
            <a:prstGeom prst="rect">
              <a:avLst/>
            </a:prstGeom>
            <a:noFill/>
            <a:ln>
              <a:noFill/>
            </a:ln>
          </p:spPr>
        </p:pic>
        <p:pic>
          <p:nvPicPr>
            <p:cNvPr descr="Original" id="1732" name="Google Shape;1732;p58"/>
            <p:cNvPicPr preferRelativeResize="0"/>
            <p:nvPr/>
          </p:nvPicPr>
          <p:blipFill rotWithShape="1">
            <a:blip r:embed="rId20">
              <a:alphaModFix/>
            </a:blip>
            <a:srcRect b="0" l="0" r="0" t="0"/>
            <a:stretch/>
          </p:blipFill>
          <p:spPr>
            <a:xfrm>
              <a:off x="14306305" y="-3480953"/>
              <a:ext cx="360000" cy="363179"/>
            </a:xfrm>
            <a:prstGeom prst="rect">
              <a:avLst/>
            </a:prstGeom>
            <a:noFill/>
            <a:ln>
              <a:noFill/>
            </a:ln>
          </p:spPr>
        </p:pic>
        <p:pic>
          <p:nvPicPr>
            <p:cNvPr descr="Horizontal Flip" id="1733" name="Google Shape;1733;p58"/>
            <p:cNvPicPr preferRelativeResize="0"/>
            <p:nvPr/>
          </p:nvPicPr>
          <p:blipFill rotWithShape="1">
            <a:blip r:embed="rId21">
              <a:alphaModFix/>
            </a:blip>
            <a:srcRect b="0" l="0" r="0" t="0"/>
            <a:stretch/>
          </p:blipFill>
          <p:spPr>
            <a:xfrm>
              <a:off x="13944914" y="-3837364"/>
              <a:ext cx="360000" cy="360000"/>
            </a:xfrm>
            <a:prstGeom prst="rect">
              <a:avLst/>
            </a:prstGeom>
            <a:noFill/>
            <a:ln>
              <a:noFill/>
            </a:ln>
          </p:spPr>
        </p:pic>
        <p:pic>
          <p:nvPicPr>
            <p:cNvPr descr="Original" id="1734" name="Google Shape;1734;p58"/>
            <p:cNvPicPr preferRelativeResize="0"/>
            <p:nvPr/>
          </p:nvPicPr>
          <p:blipFill rotWithShape="1">
            <a:blip r:embed="rId20">
              <a:alphaModFix/>
            </a:blip>
            <a:srcRect b="0" l="0" r="0" t="0"/>
            <a:stretch/>
          </p:blipFill>
          <p:spPr>
            <a:xfrm flipH="1" rot="10800000">
              <a:off x="13944914" y="-3479365"/>
              <a:ext cx="360000" cy="360000"/>
            </a:xfrm>
            <a:prstGeom prst="rect">
              <a:avLst/>
            </a:prstGeom>
            <a:noFill/>
            <a:ln>
              <a:noFill/>
            </a:ln>
          </p:spPr>
        </p:pic>
      </p:grpSp>
      <p:sp>
        <p:nvSpPr>
          <p:cNvPr id="1735" name="Google Shape;1735;p58"/>
          <p:cNvSpPr txBox="1"/>
          <p:nvPr/>
        </p:nvSpPr>
        <p:spPr>
          <a:xfrm>
            <a:off x="4544228" y="2617042"/>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Spatial</a:t>
            </a:r>
            <a:endParaRPr b="1" i="0" sz="1100" u="none" cap="none" strike="noStrike">
              <a:solidFill>
                <a:schemeClr val="dk1"/>
              </a:solidFill>
              <a:latin typeface="Arial"/>
              <a:ea typeface="Arial"/>
              <a:cs typeface="Arial"/>
              <a:sym typeface="Arial"/>
            </a:endParaRPr>
          </a:p>
        </p:txBody>
      </p:sp>
      <p:sp>
        <p:nvSpPr>
          <p:cNvPr id="1736" name="Google Shape;1736;p58"/>
          <p:cNvSpPr txBox="1"/>
          <p:nvPr/>
        </p:nvSpPr>
        <p:spPr>
          <a:xfrm>
            <a:off x="4183368" y="2995039"/>
            <a:ext cx="7188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Flip</a:t>
            </a:r>
            <a:endParaRPr b="1" i="0" sz="1100" u="none" cap="none" strike="noStrike">
              <a:solidFill>
                <a:schemeClr val="dk1"/>
              </a:solidFill>
              <a:latin typeface="Arial"/>
              <a:ea typeface="Arial"/>
              <a:cs typeface="Arial"/>
              <a:sym typeface="Arial"/>
            </a:endParaRPr>
          </a:p>
        </p:txBody>
      </p:sp>
      <p:sp>
        <p:nvSpPr>
          <p:cNvPr id="1737" name="Google Shape;1737;p58"/>
          <p:cNvSpPr txBox="1"/>
          <p:nvPr/>
        </p:nvSpPr>
        <p:spPr>
          <a:xfrm>
            <a:off x="5042869" y="2993639"/>
            <a:ext cx="9166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Transpose</a:t>
            </a:r>
            <a:endParaRPr b="1" i="0" sz="1100" u="none" cap="none" strike="noStrike">
              <a:solidFill>
                <a:schemeClr val="dk1"/>
              </a:solidFill>
              <a:latin typeface="Arial"/>
              <a:ea typeface="Arial"/>
              <a:cs typeface="Arial"/>
              <a:sym typeface="Arial"/>
            </a:endParaRPr>
          </a:p>
        </p:txBody>
      </p:sp>
      <p:sp>
        <p:nvSpPr>
          <p:cNvPr id="1738" name="Google Shape;1738;p58"/>
          <p:cNvSpPr/>
          <p:nvPr/>
        </p:nvSpPr>
        <p:spPr>
          <a:xfrm rot="5400000">
            <a:off x="4766301" y="2466710"/>
            <a:ext cx="194215" cy="952446"/>
          </a:xfrm>
          <a:prstGeom prst="leftBrace">
            <a:avLst>
              <a:gd fmla="val 66837" name="adj1"/>
              <a:gd fmla="val 50000" name="adj2"/>
            </a:avLst>
          </a:prstGeom>
          <a:noFill/>
          <a:ln cap="flat" cmpd="sng" w="28575">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9" name="Google Shape;1739;p58"/>
          <p:cNvSpPr txBox="1"/>
          <p:nvPr/>
        </p:nvSpPr>
        <p:spPr>
          <a:xfrm>
            <a:off x="5181313" y="3119598"/>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P=0,75</a:t>
            </a:r>
            <a:endParaRPr b="0" i="0" sz="1400" u="none" cap="none" strike="noStrike">
              <a:solidFill>
                <a:srgbClr val="000000"/>
              </a:solidFill>
              <a:latin typeface="Arial"/>
              <a:ea typeface="Arial"/>
              <a:cs typeface="Arial"/>
              <a:sym typeface="Arial"/>
            </a:endParaRPr>
          </a:p>
        </p:txBody>
      </p:sp>
      <p:sp>
        <p:nvSpPr>
          <p:cNvPr id="1740" name="Google Shape;1740;p58"/>
          <p:cNvSpPr txBox="1"/>
          <p:nvPr/>
        </p:nvSpPr>
        <p:spPr>
          <a:xfrm>
            <a:off x="4096183"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grpSp>
        <p:nvGrpSpPr>
          <p:cNvPr id="1741" name="Google Shape;1741;p58"/>
          <p:cNvGrpSpPr/>
          <p:nvPr/>
        </p:nvGrpSpPr>
        <p:grpSpPr>
          <a:xfrm>
            <a:off x="1419662" y="3454783"/>
            <a:ext cx="542634" cy="540624"/>
            <a:chOff x="1420072" y="3886140"/>
            <a:chExt cx="542634" cy="540624"/>
          </a:xfrm>
        </p:grpSpPr>
        <p:pic>
          <p:nvPicPr>
            <p:cNvPr id="1742" name="Google Shape;1742;p58"/>
            <p:cNvPicPr preferRelativeResize="0"/>
            <p:nvPr/>
          </p:nvPicPr>
          <p:blipFill rotWithShape="1">
            <a:blip r:embed="rId22">
              <a:alphaModFix/>
            </a:blip>
            <a:srcRect b="0" l="0" r="0" t="0"/>
            <a:stretch/>
          </p:blipFill>
          <p:spPr>
            <a:xfrm>
              <a:off x="1420072" y="3886140"/>
              <a:ext cx="542634" cy="540624"/>
            </a:xfrm>
            <a:prstGeom prst="rect">
              <a:avLst/>
            </a:prstGeom>
            <a:noFill/>
            <a:ln>
              <a:noFill/>
            </a:ln>
          </p:spPr>
        </p:pic>
        <p:sp>
          <p:nvSpPr>
            <p:cNvPr id="1743" name="Google Shape;1743;p58"/>
            <p:cNvSpPr/>
            <p:nvPr/>
          </p:nvSpPr>
          <p:spPr>
            <a:xfrm>
              <a:off x="1542573" y="4052790"/>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4" name="Google Shape;1744;p58"/>
            <p:cNvSpPr/>
            <p:nvPr/>
          </p:nvSpPr>
          <p:spPr>
            <a:xfrm>
              <a:off x="1733406" y="4114165"/>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5" name="Google Shape;1745;p58"/>
            <p:cNvSpPr/>
            <p:nvPr/>
          </p:nvSpPr>
          <p:spPr>
            <a:xfrm>
              <a:off x="1540890" y="423917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6" name="Google Shape;1746;p58"/>
            <p:cNvSpPr/>
            <p:nvPr/>
          </p:nvSpPr>
          <p:spPr>
            <a:xfrm>
              <a:off x="1833663" y="4289558"/>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7" name="Google Shape;1747;p58"/>
            <p:cNvSpPr/>
            <p:nvPr/>
          </p:nvSpPr>
          <p:spPr>
            <a:xfrm>
              <a:off x="1805515" y="3934694"/>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8" name="Google Shape;1748;p58"/>
            <p:cNvSpPr/>
            <p:nvPr/>
          </p:nvSpPr>
          <p:spPr>
            <a:xfrm>
              <a:off x="1471151" y="436269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9" name="Google Shape;1749;p58"/>
            <p:cNvSpPr/>
            <p:nvPr/>
          </p:nvSpPr>
          <p:spPr>
            <a:xfrm>
              <a:off x="1670170" y="4158937"/>
              <a:ext cx="36000" cy="3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50" name="Google Shape;1750;p58"/>
          <p:cNvSpPr txBox="1"/>
          <p:nvPr/>
        </p:nvSpPr>
        <p:spPr>
          <a:xfrm>
            <a:off x="1403113" y="3203164"/>
            <a:ext cx="9005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P=0,25</a:t>
            </a:r>
            <a:endParaRPr b="0" i="0" sz="1400" u="none" cap="none" strike="noStrike">
              <a:solidFill>
                <a:srgbClr val="000000"/>
              </a:solidFill>
              <a:latin typeface="Arial"/>
              <a:ea typeface="Arial"/>
              <a:cs typeface="Arial"/>
              <a:sym typeface="Arial"/>
            </a:endParaRPr>
          </a:p>
        </p:txBody>
      </p:sp>
      <p:sp>
        <p:nvSpPr>
          <p:cNvPr id="1751" name="Google Shape;1751;p58"/>
          <p:cNvSpPr/>
          <p:nvPr/>
        </p:nvSpPr>
        <p:spPr>
          <a:xfrm>
            <a:off x="235754" y="4617666"/>
            <a:ext cx="504000" cy="504000"/>
          </a:xfrm>
          <a:prstGeom prst="ellipse">
            <a:avLst/>
          </a:prstGeom>
          <a:blipFill rotWithShape="1">
            <a:blip r:embed="rId23">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2" name="Google Shape;1752;p58"/>
          <p:cNvSpPr txBox="1"/>
          <p:nvPr/>
        </p:nvSpPr>
        <p:spPr>
          <a:xfrm>
            <a:off x="2939115" y="2993643"/>
            <a:ext cx="718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OR</a:t>
            </a:r>
            <a:endParaRPr b="1" i="0" sz="1100" u="none" cap="none" strike="noStrike">
              <a:solidFill>
                <a:schemeClr val="dk1"/>
              </a:solidFill>
              <a:latin typeface="Arial"/>
              <a:ea typeface="Arial"/>
              <a:cs typeface="Arial"/>
              <a:sym typeface="Arial"/>
            </a:endParaRPr>
          </a:p>
        </p:txBody>
      </p:sp>
      <p:sp>
        <p:nvSpPr>
          <p:cNvPr id="1753" name="Google Shape;1753;p58"/>
          <p:cNvSpPr txBox="1"/>
          <p:nvPr/>
        </p:nvSpPr>
        <p:spPr>
          <a:xfrm>
            <a:off x="4676115" y="2993643"/>
            <a:ext cx="641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Arial"/>
                <a:ea typeface="Arial"/>
                <a:cs typeface="Arial"/>
                <a:sym typeface="Arial"/>
              </a:rPr>
              <a:t>OR</a:t>
            </a:r>
            <a:endParaRPr b="1" i="0" sz="1100" u="none" cap="none" strike="noStrike">
              <a:solidFill>
                <a:schemeClr val="dk1"/>
              </a:solidFill>
              <a:latin typeface="Arial"/>
              <a:ea typeface="Arial"/>
              <a:cs typeface="Arial"/>
              <a:sym typeface="Arial"/>
            </a:endParaRPr>
          </a:p>
        </p:txBody>
      </p:sp>
      <p:sp>
        <p:nvSpPr>
          <p:cNvPr id="1754" name="Google Shape;1754;p58"/>
          <p:cNvSpPr txBox="1"/>
          <p:nvPr/>
        </p:nvSpPr>
        <p:spPr>
          <a:xfrm>
            <a:off x="6041573" y="3582650"/>
            <a:ext cx="3047302"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DATA AUGMENTATION</a:t>
            </a:r>
            <a:endParaRPr b="1" i="0" sz="2000" u="none" cap="none" strike="noStrike">
              <a:solidFill>
                <a:schemeClr val="lt1"/>
              </a:solidFill>
              <a:latin typeface="Arial"/>
              <a:ea typeface="Arial"/>
              <a:cs typeface="Arial"/>
              <a:sym typeface="Arial"/>
            </a:endParaRPr>
          </a:p>
        </p:txBody>
      </p:sp>
      <p:sp>
        <p:nvSpPr>
          <p:cNvPr id="1755" name="Google Shape;1755;p58"/>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1756" name="Google Shape;1756;p58"/>
          <p:cNvPicPr preferRelativeResize="0"/>
          <p:nvPr/>
        </p:nvPicPr>
        <p:blipFill rotWithShape="1">
          <a:blip r:embed="rId17">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757" name="Google Shape;1757;p58"/>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1758" name="Google Shape;1758;p5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21/38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5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765" name="Google Shape;1765;p59"/>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pic>
        <p:nvPicPr>
          <p:cNvPr descr="24+] Rocky Balboa Wallpapers on WallpaperSafari" id="1766" name="Google Shape;1766;p59"/>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767" name="Google Shape;1767;p59"/>
          <p:cNvSpPr/>
          <p:nvPr/>
        </p:nvSpPr>
        <p:spPr>
          <a:xfrm>
            <a:off x="5940658" y="796089"/>
            <a:ext cx="3203400" cy="3751200"/>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768" name="Google Shape;1768;p59"/>
          <p:cNvGrpSpPr/>
          <p:nvPr/>
        </p:nvGrpSpPr>
        <p:grpSpPr>
          <a:xfrm>
            <a:off x="6927009" y="4606492"/>
            <a:ext cx="2029295" cy="407107"/>
            <a:chOff x="6568690" y="4701027"/>
            <a:chExt cx="2539705" cy="504004"/>
          </a:xfrm>
        </p:grpSpPr>
        <p:sp>
          <p:nvSpPr>
            <p:cNvPr id="1769" name="Google Shape;1769;p59"/>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0" name="Google Shape;1770;p5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1" name="Google Shape;1771;p5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72" name="Google Shape;1772;p5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773" name="Google Shape;1773;p5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774" name="Google Shape;1774;p5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775" name="Google Shape;1775;p59"/>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776" name="Google Shape;1776;p59"/>
          <p:cNvPicPr preferRelativeResize="0"/>
          <p:nvPr/>
        </p:nvPicPr>
        <p:blipFill rotWithShape="1">
          <a:blip r:embed="rId7">
            <a:alphaModFix/>
          </a:blip>
          <a:srcRect b="0" l="0" r="0" t="0"/>
          <a:stretch/>
        </p:blipFill>
        <p:spPr>
          <a:xfrm>
            <a:off x="-15843688" y="2883900"/>
            <a:ext cx="1277937" cy="5143500"/>
          </a:xfrm>
          <a:prstGeom prst="rect">
            <a:avLst/>
          </a:prstGeom>
          <a:noFill/>
          <a:ln>
            <a:noFill/>
          </a:ln>
        </p:spPr>
      </p:pic>
      <p:pic>
        <p:nvPicPr>
          <p:cNvPr id="1777" name="Google Shape;1777;p59"/>
          <p:cNvPicPr preferRelativeResize="0"/>
          <p:nvPr/>
        </p:nvPicPr>
        <p:blipFill rotWithShape="1">
          <a:blip r:embed="rId8">
            <a:alphaModFix/>
          </a:blip>
          <a:srcRect b="0" l="0" r="0" t="0"/>
          <a:stretch/>
        </p:blipFill>
        <p:spPr>
          <a:xfrm>
            <a:off x="19995490" y="1803214"/>
            <a:ext cx="3762375" cy="3629025"/>
          </a:xfrm>
          <a:prstGeom prst="rect">
            <a:avLst/>
          </a:prstGeom>
          <a:noFill/>
          <a:ln>
            <a:noFill/>
          </a:ln>
        </p:spPr>
      </p:pic>
      <p:pic>
        <p:nvPicPr>
          <p:cNvPr descr="weight, Weightlifter, Man, Silhouette, Fitness Forever, sport, Excercise,  sports, weightlifting, Lifting icon" id="1778" name="Google Shape;1778;p59"/>
          <p:cNvPicPr preferRelativeResize="0"/>
          <p:nvPr/>
        </p:nvPicPr>
        <p:blipFill rotWithShape="1">
          <a:blip r:embed="rId9">
            <a:alphaModFix/>
          </a:blip>
          <a:srcRect b="0" l="0" r="0" t="0"/>
          <a:stretch/>
        </p:blipFill>
        <p:spPr>
          <a:xfrm>
            <a:off x="7146564" y="2522939"/>
            <a:ext cx="834115" cy="834115"/>
          </a:xfrm>
          <a:prstGeom prst="rect">
            <a:avLst/>
          </a:prstGeom>
          <a:noFill/>
          <a:ln>
            <a:noFill/>
          </a:ln>
        </p:spPr>
      </p:pic>
      <p:pic>
        <p:nvPicPr>
          <p:cNvPr id="1779" name="Google Shape;1779;p59"/>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780" name="Google Shape;1780;p59"/>
          <p:cNvSpPr/>
          <p:nvPr/>
        </p:nvSpPr>
        <p:spPr>
          <a:xfrm>
            <a:off x="235754" y="4617666"/>
            <a:ext cx="504000" cy="504000"/>
          </a:xfrm>
          <a:prstGeom prst="ellipse">
            <a:avLst/>
          </a:prstGeom>
          <a:blipFill rotWithShape="1">
            <a:blip r:embed="rId11">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1" name="Google Shape;1781;p59"/>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782" name="Google Shape;1782;p59"/>
          <p:cNvPicPr preferRelativeResize="0"/>
          <p:nvPr/>
        </p:nvPicPr>
        <p:blipFill rotWithShape="1">
          <a:blip r:embed="rId12">
            <a:alphaModFix/>
          </a:blip>
          <a:srcRect b="0" l="49614" r="0" t="0"/>
          <a:stretch/>
        </p:blipFill>
        <p:spPr>
          <a:xfrm>
            <a:off x="808825" y="746175"/>
            <a:ext cx="710100" cy="3978925"/>
          </a:xfrm>
          <a:prstGeom prst="rect">
            <a:avLst/>
          </a:prstGeom>
          <a:noFill/>
          <a:ln>
            <a:noFill/>
          </a:ln>
        </p:spPr>
      </p:pic>
      <p:pic>
        <p:nvPicPr>
          <p:cNvPr id="1783" name="Google Shape;1783;p59"/>
          <p:cNvPicPr preferRelativeResize="0"/>
          <p:nvPr/>
        </p:nvPicPr>
        <p:blipFill rotWithShape="1">
          <a:blip r:embed="rId13">
            <a:alphaModFix/>
          </a:blip>
          <a:srcRect b="0" l="0" r="0" t="0"/>
          <a:stretch/>
        </p:blipFill>
        <p:spPr>
          <a:xfrm>
            <a:off x="235750" y="918075"/>
            <a:ext cx="504000" cy="504000"/>
          </a:xfrm>
          <a:prstGeom prst="rect">
            <a:avLst/>
          </a:prstGeom>
          <a:noFill/>
          <a:ln>
            <a:noFill/>
          </a:ln>
        </p:spPr>
      </p:pic>
      <p:pic>
        <p:nvPicPr>
          <p:cNvPr descr="Black Down Arrow Png For Kids - Decrease Arrow Icon Png | Full Size PNG  Download | SeekPNG" id="1784" name="Google Shape;1784;p59"/>
          <p:cNvPicPr preferRelativeResize="0"/>
          <p:nvPr/>
        </p:nvPicPr>
        <p:blipFill rotWithShape="1">
          <a:blip r:embed="rId14">
            <a:alphaModFix/>
          </a:blip>
          <a:srcRect b="0" l="0" r="0" t="0"/>
          <a:stretch/>
        </p:blipFill>
        <p:spPr>
          <a:xfrm>
            <a:off x="235749" y="1550426"/>
            <a:ext cx="503999" cy="340486"/>
          </a:xfrm>
          <a:prstGeom prst="rect">
            <a:avLst/>
          </a:prstGeom>
          <a:noFill/>
          <a:ln>
            <a:noFill/>
          </a:ln>
        </p:spPr>
      </p:pic>
      <p:sp>
        <p:nvSpPr>
          <p:cNvPr id="1785" name="Google Shape;1785;p59"/>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786" name="Google Shape;1786;p59"/>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STEPS</a:t>
            </a:r>
            <a:endParaRPr b="0" i="0" sz="2700" u="none" cap="none" strike="noStrike">
              <a:solidFill>
                <a:schemeClr val="lt1"/>
              </a:solidFill>
              <a:latin typeface="Arial Black"/>
              <a:ea typeface="Arial Black"/>
              <a:cs typeface="Arial Black"/>
              <a:sym typeface="Arial Black"/>
            </a:endParaRPr>
          </a:p>
        </p:txBody>
      </p:sp>
      <p:sp>
        <p:nvSpPr>
          <p:cNvPr id="1787" name="Google Shape;1787;p5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1788" name="Google Shape;1788;p59"/>
          <p:cNvPicPr preferRelativeResize="0"/>
          <p:nvPr/>
        </p:nvPicPr>
        <p:blipFill rotWithShape="1">
          <a:blip r:embed="rId15">
            <a:alphaModFix/>
          </a:blip>
          <a:srcRect b="0" l="0" r="0" t="0"/>
          <a:stretch/>
        </p:blipFill>
        <p:spPr>
          <a:xfrm>
            <a:off x="235757" y="2160382"/>
            <a:ext cx="504000" cy="504000"/>
          </a:xfrm>
          <a:prstGeom prst="rect">
            <a:avLst/>
          </a:prstGeom>
          <a:noFill/>
          <a:ln>
            <a:noFill/>
          </a:ln>
        </p:spPr>
      </p:pic>
      <p:pic>
        <p:nvPicPr>
          <p:cNvPr id="1789" name="Google Shape;1789;p59"/>
          <p:cNvPicPr preferRelativeResize="0"/>
          <p:nvPr/>
        </p:nvPicPr>
        <p:blipFill rotWithShape="1">
          <a:blip r:embed="rId16">
            <a:alphaModFix/>
          </a:blip>
          <a:srcRect b="0" l="0" r="0" t="0"/>
          <a:stretch/>
        </p:blipFill>
        <p:spPr>
          <a:xfrm>
            <a:off x="235752" y="2767877"/>
            <a:ext cx="504000" cy="504000"/>
          </a:xfrm>
          <a:prstGeom prst="rect">
            <a:avLst/>
          </a:prstGeom>
          <a:noFill/>
          <a:ln>
            <a:noFill/>
          </a:ln>
        </p:spPr>
      </p:pic>
      <p:pic>
        <p:nvPicPr>
          <p:cNvPr id="1790" name="Google Shape;1790;p59"/>
          <p:cNvPicPr preferRelativeResize="0"/>
          <p:nvPr/>
        </p:nvPicPr>
        <p:blipFill rotWithShape="1">
          <a:blip r:embed="rId17">
            <a:alphaModFix/>
          </a:blip>
          <a:srcRect b="0" l="0" r="0" t="0"/>
          <a:stretch/>
        </p:blipFill>
        <p:spPr>
          <a:xfrm>
            <a:off x="235750" y="3389013"/>
            <a:ext cx="504000" cy="504000"/>
          </a:xfrm>
          <a:prstGeom prst="rect">
            <a:avLst/>
          </a:prstGeom>
          <a:noFill/>
          <a:ln>
            <a:noFill/>
          </a:ln>
        </p:spPr>
      </p:pic>
      <p:pic>
        <p:nvPicPr>
          <p:cNvPr id="1791" name="Google Shape;1791;p59"/>
          <p:cNvPicPr preferRelativeResize="0"/>
          <p:nvPr/>
        </p:nvPicPr>
        <p:blipFill rotWithShape="1">
          <a:blip r:embed="rId18">
            <a:alphaModFix/>
          </a:blip>
          <a:srcRect b="0" l="0" r="0" t="0"/>
          <a:stretch/>
        </p:blipFill>
        <p:spPr>
          <a:xfrm>
            <a:off x="255575" y="4010175"/>
            <a:ext cx="464349" cy="464349"/>
          </a:xfrm>
          <a:prstGeom prst="rect">
            <a:avLst/>
          </a:prstGeom>
          <a:noFill/>
          <a:ln>
            <a:noFill/>
          </a:ln>
        </p:spPr>
      </p:pic>
      <p:cxnSp>
        <p:nvCxnSpPr>
          <p:cNvPr id="1792" name="Google Shape;1792;p59"/>
          <p:cNvCxnSpPr/>
          <p:nvPr/>
        </p:nvCxnSpPr>
        <p:spPr>
          <a:xfrm flipH="1" rot="10800000">
            <a:off x="1897669" y="1084063"/>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3" name="Google Shape;1793;p59"/>
          <p:cNvCxnSpPr/>
          <p:nvPr/>
        </p:nvCxnSpPr>
        <p:spPr>
          <a:xfrm>
            <a:off x="1898187" y="1693488"/>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794" name="Google Shape;1794;p59"/>
          <p:cNvCxnSpPr/>
          <p:nvPr/>
        </p:nvCxnSpPr>
        <p:spPr>
          <a:xfrm flipH="1" rot="10800000">
            <a:off x="1897669" y="2306434"/>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5" name="Google Shape;1795;p59"/>
          <p:cNvCxnSpPr/>
          <p:nvPr/>
        </p:nvCxnSpPr>
        <p:spPr>
          <a:xfrm>
            <a:off x="1898187" y="2915859"/>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796" name="Google Shape;1796;p59"/>
          <p:cNvCxnSpPr/>
          <p:nvPr/>
        </p:nvCxnSpPr>
        <p:spPr>
          <a:xfrm flipH="1" rot="10800000">
            <a:off x="1897669" y="3528805"/>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797" name="Google Shape;1797;p59"/>
          <p:cNvCxnSpPr/>
          <p:nvPr/>
        </p:nvCxnSpPr>
        <p:spPr>
          <a:xfrm>
            <a:off x="1898187" y="4138231"/>
            <a:ext cx="4013100" cy="4800"/>
          </a:xfrm>
          <a:prstGeom prst="straightConnector1">
            <a:avLst/>
          </a:prstGeom>
          <a:noFill/>
          <a:ln cap="flat" cmpd="sng" w="19050">
            <a:solidFill>
              <a:srgbClr val="007BC0"/>
            </a:solidFill>
            <a:prstDash val="solid"/>
            <a:round/>
            <a:headEnd len="sm" w="sm" type="none"/>
            <a:tailEnd len="sm" w="sm" type="none"/>
          </a:ln>
        </p:spPr>
      </p:cxnSp>
      <p:sp>
        <p:nvSpPr>
          <p:cNvPr id="1798" name="Google Shape;1798;p59"/>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99" name="Google Shape;1799;p59"/>
          <p:cNvSpPr txBox="1"/>
          <p:nvPr/>
        </p:nvSpPr>
        <p:spPr>
          <a:xfrm>
            <a:off x="1789322" y="81252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Image data Augmentation</a:t>
            </a:r>
            <a:endParaRPr b="1" i="0" sz="1200" u="none" cap="none" strike="noStrike">
              <a:solidFill>
                <a:srgbClr val="000000"/>
              </a:solidFill>
              <a:latin typeface="Arial"/>
              <a:ea typeface="Arial"/>
              <a:cs typeface="Arial"/>
              <a:sym typeface="Arial"/>
            </a:endParaRPr>
          </a:p>
        </p:txBody>
      </p:sp>
      <p:sp>
        <p:nvSpPr>
          <p:cNvPr id="1800" name="Google Shape;1800;p59"/>
          <p:cNvSpPr txBox="1"/>
          <p:nvPr/>
        </p:nvSpPr>
        <p:spPr>
          <a:xfrm>
            <a:off x="1789322" y="141888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Loss Function</a:t>
            </a:r>
            <a:endParaRPr b="1" i="0" sz="1200" u="none" cap="none" strike="noStrike">
              <a:solidFill>
                <a:srgbClr val="000000"/>
              </a:solidFill>
              <a:latin typeface="Arial"/>
              <a:ea typeface="Arial"/>
              <a:cs typeface="Arial"/>
              <a:sym typeface="Arial"/>
            </a:endParaRPr>
          </a:p>
        </p:txBody>
      </p:sp>
      <p:sp>
        <p:nvSpPr>
          <p:cNvPr id="1801" name="Google Shape;1801;p59"/>
          <p:cNvSpPr txBox="1"/>
          <p:nvPr/>
        </p:nvSpPr>
        <p:spPr>
          <a:xfrm>
            <a:off x="1789322" y="2032698"/>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Training process</a:t>
            </a:r>
            <a:endParaRPr b="1" i="0" sz="1200" u="none" cap="none" strike="noStrike">
              <a:solidFill>
                <a:srgbClr val="000000"/>
              </a:solidFill>
              <a:latin typeface="Arial"/>
              <a:ea typeface="Arial"/>
              <a:cs typeface="Arial"/>
              <a:sym typeface="Arial"/>
            </a:endParaRPr>
          </a:p>
        </p:txBody>
      </p:sp>
      <p:sp>
        <p:nvSpPr>
          <p:cNvPr id="1802" name="Google Shape;1802;p59"/>
          <p:cNvSpPr txBox="1"/>
          <p:nvPr/>
        </p:nvSpPr>
        <p:spPr>
          <a:xfrm>
            <a:off x="1789322" y="2608531"/>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Optimization</a:t>
            </a:r>
            <a:endParaRPr b="1" i="0" sz="1200" u="none" cap="none" strike="noStrike">
              <a:solidFill>
                <a:srgbClr val="000000"/>
              </a:solidFill>
              <a:latin typeface="Arial"/>
              <a:ea typeface="Arial"/>
              <a:cs typeface="Arial"/>
              <a:sym typeface="Arial"/>
            </a:endParaRPr>
          </a:p>
        </p:txBody>
      </p:sp>
      <p:sp>
        <p:nvSpPr>
          <p:cNvPr id="1803" name="Google Shape;1803;p59"/>
          <p:cNvSpPr txBox="1"/>
          <p:nvPr/>
        </p:nvSpPr>
        <p:spPr>
          <a:xfrm>
            <a:off x="1789322" y="3241252"/>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Scheduler</a:t>
            </a:r>
            <a:endParaRPr b="1" i="0" sz="1200" u="none" cap="none" strike="noStrike">
              <a:solidFill>
                <a:srgbClr val="000000"/>
              </a:solidFill>
              <a:latin typeface="Arial"/>
              <a:ea typeface="Arial"/>
              <a:cs typeface="Arial"/>
              <a:sym typeface="Arial"/>
            </a:endParaRPr>
          </a:p>
        </p:txBody>
      </p:sp>
      <p:sp>
        <p:nvSpPr>
          <p:cNvPr id="1804" name="Google Shape;1804;p59"/>
          <p:cNvSpPr txBox="1"/>
          <p:nvPr/>
        </p:nvSpPr>
        <p:spPr>
          <a:xfrm>
            <a:off x="1789322" y="3882566"/>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Metrics Logging</a:t>
            </a:r>
            <a:endParaRPr b="1" i="0" sz="1200" u="none" cap="none" strike="noStrike">
              <a:solidFill>
                <a:srgbClr val="000000"/>
              </a:solidFill>
              <a:latin typeface="Arial"/>
              <a:ea typeface="Arial"/>
              <a:cs typeface="Arial"/>
              <a:sym typeface="Arial"/>
            </a:endParaRPr>
          </a:p>
        </p:txBody>
      </p:sp>
      <p:sp>
        <p:nvSpPr>
          <p:cNvPr id="1805" name="Google Shape;1805;p59"/>
          <p:cNvSpPr txBox="1"/>
          <p:nvPr/>
        </p:nvSpPr>
        <p:spPr>
          <a:xfrm>
            <a:off x="1789322" y="1097566"/>
            <a:ext cx="202422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Training: Paired Random Crop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Validation: Paired Center Crop</a:t>
            </a:r>
            <a:endParaRPr b="0" i="0" sz="1400" u="none" cap="none" strike="noStrike">
              <a:solidFill>
                <a:srgbClr val="000000"/>
              </a:solidFill>
              <a:latin typeface="Arial"/>
              <a:ea typeface="Arial"/>
              <a:cs typeface="Arial"/>
              <a:sym typeface="Arial"/>
            </a:endParaRPr>
          </a:p>
        </p:txBody>
      </p:sp>
      <p:sp>
        <p:nvSpPr>
          <p:cNvPr id="1806" name="Google Shape;1806;p59"/>
          <p:cNvSpPr txBox="1"/>
          <p:nvPr/>
        </p:nvSpPr>
        <p:spPr>
          <a:xfrm>
            <a:off x="1793391" y="1687676"/>
            <a:ext cx="2024222"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a:t>
            </a:r>
            <a:endParaRPr b="0" i="0" sz="1400" u="none" cap="none" strike="noStrike">
              <a:solidFill>
                <a:srgbClr val="000000"/>
              </a:solidFill>
              <a:latin typeface="Arial"/>
              <a:ea typeface="Arial"/>
              <a:cs typeface="Arial"/>
              <a:sym typeface="Arial"/>
            </a:endParaRPr>
          </a:p>
        </p:txBody>
      </p:sp>
      <p:sp>
        <p:nvSpPr>
          <p:cNvPr id="1807" name="Google Shape;1807;p59"/>
          <p:cNvSpPr txBox="1"/>
          <p:nvPr/>
        </p:nvSpPr>
        <p:spPr>
          <a:xfrm>
            <a:off x="1798569" y="2307010"/>
            <a:ext cx="2024222"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Generator</a:t>
            </a:r>
            <a:endParaRPr b="0" i="0" sz="1400" u="none" cap="none" strike="noStrike">
              <a:solidFill>
                <a:srgbClr val="000000"/>
              </a:solidFill>
              <a:latin typeface="Arial"/>
              <a:ea typeface="Arial"/>
              <a:cs typeface="Arial"/>
              <a:sym typeface="Arial"/>
            </a:endParaRPr>
          </a:p>
        </p:txBody>
      </p:sp>
      <p:sp>
        <p:nvSpPr>
          <p:cNvPr id="1808" name="Google Shape;1808;p59"/>
          <p:cNvSpPr txBox="1"/>
          <p:nvPr/>
        </p:nvSpPr>
        <p:spPr>
          <a:xfrm>
            <a:off x="6901592" y="3582641"/>
            <a:ext cx="15408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WARM-UP</a:t>
            </a:r>
            <a:endParaRPr b="1" i="0" sz="2000" u="none" cap="none" strike="noStrike">
              <a:solidFill>
                <a:schemeClr val="lt1"/>
              </a:solidFill>
              <a:latin typeface="Arial"/>
              <a:ea typeface="Arial"/>
              <a:cs typeface="Arial"/>
              <a:sym typeface="Arial"/>
            </a:endParaRPr>
          </a:p>
        </p:txBody>
      </p:sp>
      <p:sp>
        <p:nvSpPr>
          <p:cNvPr id="1809" name="Google Shape;1809;p59"/>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810" name="Google Shape;1810;p59"/>
          <p:cNvSpPr txBox="1"/>
          <p:nvPr/>
        </p:nvSpPr>
        <p:spPr>
          <a:xfrm>
            <a:off x="1785195" y="2920022"/>
            <a:ext cx="387752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Adam Optimizer with Learning rate = 2e-4 </a:t>
            </a:r>
            <a:endParaRPr b="0" i="0" sz="1400" u="none" cap="none" strike="noStrike">
              <a:solidFill>
                <a:srgbClr val="000000"/>
              </a:solidFill>
              <a:latin typeface="Arial"/>
              <a:ea typeface="Arial"/>
              <a:cs typeface="Arial"/>
              <a:sym typeface="Arial"/>
            </a:endParaRPr>
          </a:p>
        </p:txBody>
      </p:sp>
      <p:sp>
        <p:nvSpPr>
          <p:cNvPr id="1811" name="Google Shape;1811;p59"/>
          <p:cNvSpPr txBox="1"/>
          <p:nvPr/>
        </p:nvSpPr>
        <p:spPr>
          <a:xfrm>
            <a:off x="1792250" y="3531847"/>
            <a:ext cx="4249375"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Steps applied = </a:t>
            </a:r>
            <a:r>
              <a:rPr b="0" i="0" lang="ca" sz="1100" u="none" cap="none" strike="noStrike">
                <a:solidFill>
                  <a:srgbClr val="24292F"/>
                </a:solidFill>
                <a:latin typeface="Arial"/>
                <a:ea typeface="Arial"/>
                <a:cs typeface="Arial"/>
                <a:sym typeface="Arial"/>
              </a:rPr>
              <a:t>175000 </a:t>
            </a:r>
            <a:r>
              <a:rPr b="0" i="0" lang="ca" sz="1000" u="none" cap="none" strike="noStrike">
                <a:solidFill>
                  <a:srgbClr val="000000"/>
                </a:solidFill>
                <a:latin typeface="Arial"/>
                <a:ea typeface="Arial"/>
                <a:cs typeface="Arial"/>
                <a:sym typeface="Arial"/>
              </a:rPr>
              <a:t>&amp; γ=0,5  </a:t>
            </a:r>
            <a:endParaRPr b="0" i="0" sz="1400" u="none" cap="none" strike="noStrike">
              <a:solidFill>
                <a:srgbClr val="000000"/>
              </a:solidFill>
              <a:latin typeface="Arial"/>
              <a:ea typeface="Arial"/>
              <a:cs typeface="Arial"/>
              <a:sym typeface="Arial"/>
            </a:endParaRPr>
          </a:p>
        </p:txBody>
      </p:sp>
      <p:sp>
        <p:nvSpPr>
          <p:cNvPr id="1812" name="Google Shape;1812;p59"/>
          <p:cNvSpPr txBox="1"/>
          <p:nvPr/>
        </p:nvSpPr>
        <p:spPr>
          <a:xfrm>
            <a:off x="1794441" y="4129466"/>
            <a:ext cx="3900521"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Pre-training: Content Loss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Validation: Content Loss / Perceptual Loss / SSIM / PSNR</a:t>
            </a:r>
            <a:endParaRPr b="0" i="0" sz="1400" u="none" cap="none" strike="noStrike">
              <a:solidFill>
                <a:srgbClr val="000000"/>
              </a:solidFill>
              <a:latin typeface="Arial"/>
              <a:ea typeface="Arial"/>
              <a:cs typeface="Arial"/>
              <a:sym typeface="Arial"/>
            </a:endParaRPr>
          </a:p>
        </p:txBody>
      </p:sp>
      <p:sp>
        <p:nvSpPr>
          <p:cNvPr id="1813" name="Google Shape;1813;p5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814" name="Google Shape;1814;p59"/>
          <p:cNvGrpSpPr/>
          <p:nvPr/>
        </p:nvGrpSpPr>
        <p:grpSpPr>
          <a:xfrm>
            <a:off x="3047" y="375696"/>
            <a:ext cx="9138979" cy="414018"/>
            <a:chOff x="3047" y="375696"/>
            <a:chExt cx="9138979" cy="414018"/>
          </a:xfrm>
        </p:grpSpPr>
        <p:grpSp>
          <p:nvGrpSpPr>
            <p:cNvPr id="1815" name="Google Shape;1815;p59"/>
            <p:cNvGrpSpPr/>
            <p:nvPr/>
          </p:nvGrpSpPr>
          <p:grpSpPr>
            <a:xfrm>
              <a:off x="3047" y="375696"/>
              <a:ext cx="9138979" cy="414018"/>
              <a:chOff x="3047" y="375696"/>
              <a:chExt cx="9138979" cy="414018"/>
            </a:xfrm>
          </p:grpSpPr>
          <p:sp>
            <p:nvSpPr>
              <p:cNvPr id="1816" name="Google Shape;1816;p5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817" name="Google Shape;1817;p59"/>
              <p:cNvGrpSpPr/>
              <p:nvPr/>
            </p:nvGrpSpPr>
            <p:grpSpPr>
              <a:xfrm>
                <a:off x="8141262" y="375696"/>
                <a:ext cx="1000764" cy="414018"/>
                <a:chOff x="8141262" y="376015"/>
                <a:chExt cx="1000764" cy="414018"/>
              </a:xfrm>
            </p:grpSpPr>
            <p:sp>
              <p:nvSpPr>
                <p:cNvPr id="1818" name="Google Shape;1818;p5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819" name="Google Shape;1819;p59"/>
                <p:cNvPicPr preferRelativeResize="0"/>
                <p:nvPr/>
              </p:nvPicPr>
              <p:blipFill rotWithShape="1">
                <a:blip r:embed="rId1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820" name="Google Shape;1820;p59"/>
              <p:cNvPicPr preferRelativeResize="0"/>
              <p:nvPr/>
            </p:nvPicPr>
            <p:blipFill rotWithShape="1">
              <a:blip r:embed="rId20">
                <a:alphaModFix/>
              </a:blip>
              <a:srcRect b="0" l="0" r="0" t="0"/>
              <a:stretch/>
            </p:blipFill>
            <p:spPr>
              <a:xfrm>
                <a:off x="315282" y="397803"/>
                <a:ext cx="369805" cy="369805"/>
              </a:xfrm>
              <a:prstGeom prst="rect">
                <a:avLst/>
              </a:prstGeom>
              <a:noFill/>
              <a:ln>
                <a:noFill/>
              </a:ln>
            </p:spPr>
          </p:pic>
          <p:grpSp>
            <p:nvGrpSpPr>
              <p:cNvPr id="1821" name="Google Shape;1821;p59"/>
              <p:cNvGrpSpPr/>
              <p:nvPr/>
            </p:nvGrpSpPr>
            <p:grpSpPr>
              <a:xfrm>
                <a:off x="7477265" y="375696"/>
                <a:ext cx="1000764" cy="414018"/>
                <a:chOff x="7477265" y="375308"/>
                <a:chExt cx="1000764" cy="414018"/>
              </a:xfrm>
            </p:grpSpPr>
            <p:sp>
              <p:nvSpPr>
                <p:cNvPr id="1822" name="Google Shape;1822;p59"/>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823" name="Google Shape;1823;p59"/>
                <p:cNvPicPr preferRelativeResize="0"/>
                <p:nvPr/>
              </p:nvPicPr>
              <p:blipFill rotWithShape="1">
                <a:blip r:embed="rId21">
                  <a:alphaModFix/>
                </a:blip>
                <a:srcRect b="0" l="0" r="0" t="0"/>
                <a:stretch/>
              </p:blipFill>
              <p:spPr>
                <a:xfrm>
                  <a:off x="7843649" y="455633"/>
                  <a:ext cx="283664" cy="283664"/>
                </a:xfrm>
                <a:prstGeom prst="rect">
                  <a:avLst/>
                </a:prstGeom>
                <a:noFill/>
                <a:ln>
                  <a:noFill/>
                </a:ln>
              </p:spPr>
            </p:pic>
          </p:grpSp>
          <p:grpSp>
            <p:nvGrpSpPr>
              <p:cNvPr id="1824" name="Google Shape;1824;p59"/>
              <p:cNvGrpSpPr/>
              <p:nvPr/>
            </p:nvGrpSpPr>
            <p:grpSpPr>
              <a:xfrm>
                <a:off x="6777743" y="375696"/>
                <a:ext cx="1000764" cy="414018"/>
                <a:chOff x="6777743" y="373411"/>
                <a:chExt cx="1000764" cy="414018"/>
              </a:xfrm>
            </p:grpSpPr>
            <p:sp>
              <p:nvSpPr>
                <p:cNvPr id="1825" name="Google Shape;1825;p59"/>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826" name="Google Shape;1826;p59"/>
                <p:cNvPicPr preferRelativeResize="0"/>
                <p:nvPr/>
              </p:nvPicPr>
              <p:blipFill rotWithShape="1">
                <a:blip r:embed="rId22">
                  <a:alphaModFix/>
                </a:blip>
                <a:srcRect b="0" l="0" r="0" t="0"/>
                <a:stretch/>
              </p:blipFill>
              <p:spPr>
                <a:xfrm>
                  <a:off x="7096476" y="434572"/>
                  <a:ext cx="322932" cy="322932"/>
                </a:xfrm>
                <a:prstGeom prst="rect">
                  <a:avLst/>
                </a:prstGeom>
                <a:noFill/>
                <a:ln>
                  <a:noFill/>
                </a:ln>
              </p:spPr>
            </p:pic>
          </p:grpSp>
          <p:grpSp>
            <p:nvGrpSpPr>
              <p:cNvPr id="1827" name="Google Shape;1827;p59"/>
              <p:cNvGrpSpPr/>
              <p:nvPr/>
            </p:nvGrpSpPr>
            <p:grpSpPr>
              <a:xfrm>
                <a:off x="6043799" y="375696"/>
                <a:ext cx="1000764" cy="414018"/>
                <a:chOff x="6043799" y="374249"/>
                <a:chExt cx="1000764" cy="414018"/>
              </a:xfrm>
            </p:grpSpPr>
            <p:sp>
              <p:nvSpPr>
                <p:cNvPr id="1828" name="Google Shape;1828;p5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829" name="Google Shape;1829;p59"/>
                <p:cNvPicPr preferRelativeResize="0"/>
                <p:nvPr/>
              </p:nvPicPr>
              <p:blipFill rotWithShape="1">
                <a:blip r:embed="rId23">
                  <a:alphaModFix/>
                </a:blip>
                <a:srcRect b="0" l="0" r="0" t="0"/>
                <a:stretch/>
              </p:blipFill>
              <p:spPr>
                <a:xfrm>
                  <a:off x="6410183" y="464558"/>
                  <a:ext cx="262052" cy="262052"/>
                </a:xfrm>
                <a:prstGeom prst="rect">
                  <a:avLst/>
                </a:prstGeom>
                <a:noFill/>
                <a:ln>
                  <a:noFill/>
                </a:ln>
              </p:spPr>
            </p:pic>
          </p:grpSp>
          <p:grpSp>
            <p:nvGrpSpPr>
              <p:cNvPr id="1830" name="Google Shape;1830;p59"/>
              <p:cNvGrpSpPr/>
              <p:nvPr/>
            </p:nvGrpSpPr>
            <p:grpSpPr>
              <a:xfrm>
                <a:off x="3113374" y="375696"/>
                <a:ext cx="1000764" cy="414018"/>
                <a:chOff x="3113374" y="372277"/>
                <a:chExt cx="1000764" cy="414018"/>
              </a:xfrm>
            </p:grpSpPr>
            <p:sp>
              <p:nvSpPr>
                <p:cNvPr id="1831" name="Google Shape;1831;p5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832" name="Google Shape;1832;p59"/>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1833" name="Google Shape;1833;p59"/>
              <p:cNvGrpSpPr/>
              <p:nvPr/>
            </p:nvGrpSpPr>
            <p:grpSpPr>
              <a:xfrm>
                <a:off x="2322427" y="375696"/>
                <a:ext cx="1000764" cy="414018"/>
                <a:chOff x="2322427" y="369857"/>
                <a:chExt cx="1000764" cy="414018"/>
              </a:xfrm>
            </p:grpSpPr>
            <p:sp>
              <p:nvSpPr>
                <p:cNvPr id="1834" name="Google Shape;1834;p5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835" name="Google Shape;1835;p59"/>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1836" name="Google Shape;1836;p5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837" name="Google Shape;1837;p59"/>
              <p:cNvPicPr preferRelativeResize="0"/>
              <p:nvPr/>
            </p:nvPicPr>
            <p:blipFill rotWithShape="1">
              <a:blip r:embed="rId26">
                <a:alphaModFix/>
              </a:blip>
              <a:srcRect b="0" l="0" r="0" t="0"/>
              <a:stretch/>
            </p:blipFill>
            <p:spPr>
              <a:xfrm>
                <a:off x="1916987" y="427785"/>
                <a:ext cx="309840" cy="309840"/>
              </a:xfrm>
              <a:prstGeom prst="rect">
                <a:avLst/>
              </a:prstGeom>
              <a:noFill/>
              <a:ln>
                <a:noFill/>
              </a:ln>
            </p:spPr>
          </p:pic>
          <p:sp>
            <p:nvSpPr>
              <p:cNvPr id="1838" name="Google Shape;1838;p5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39" name="Google Shape;1839;p59"/>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840" name="Google Shape;1840;p59"/>
            <p:cNvPicPr preferRelativeResize="0"/>
            <p:nvPr/>
          </p:nvPicPr>
          <p:blipFill rotWithShape="1">
            <a:blip r:embed="rId27">
              <a:alphaModFix/>
            </a:blip>
            <a:srcRect b="0" l="0" r="0" t="0"/>
            <a:stretch/>
          </p:blipFill>
          <p:spPr>
            <a:xfrm>
              <a:off x="1132929" y="433985"/>
              <a:ext cx="337219" cy="337219"/>
            </a:xfrm>
            <a:prstGeom prst="rect">
              <a:avLst/>
            </a:prstGeom>
            <a:noFill/>
            <a:ln>
              <a:noFill/>
            </a:ln>
          </p:spPr>
        </p:pic>
      </p:grpSp>
      <p:sp>
        <p:nvSpPr>
          <p:cNvPr id="1841" name="Google Shape;1841;p59"/>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842" name="Google Shape;1842;p59"/>
          <p:cNvPicPr preferRelativeResize="0"/>
          <p:nvPr/>
        </p:nvPicPr>
        <p:blipFill rotWithShape="1">
          <a:blip r:embed="rId28">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843" name="Google Shape;1843;p59"/>
          <p:cNvPicPr preferRelativeResize="0"/>
          <p:nvPr/>
        </p:nvPicPr>
        <p:blipFill rotWithShape="1">
          <a:blip r:embed="rId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844" name="Google Shape;1844;p59"/>
          <p:cNvPicPr preferRelativeResize="0"/>
          <p:nvPr/>
        </p:nvPicPr>
        <p:blipFill rotWithShape="1">
          <a:blip r:embed="rId14">
            <a:alphaModFix/>
          </a:blip>
          <a:srcRect b="0" l="0" r="0" t="0"/>
          <a:stretch/>
        </p:blipFill>
        <p:spPr>
          <a:xfrm>
            <a:off x="4961259" y="504307"/>
            <a:ext cx="290979" cy="196574"/>
          </a:xfrm>
          <a:prstGeom prst="rect">
            <a:avLst/>
          </a:prstGeom>
          <a:noFill/>
          <a:ln>
            <a:noFill/>
          </a:ln>
        </p:spPr>
      </p:pic>
      <p:sp>
        <p:nvSpPr>
          <p:cNvPr id="1845" name="Google Shape;1845;p5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22/38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6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852" name="Google Shape;1852;p60"/>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PROCESS</a:t>
            </a:r>
            <a:endParaRPr b="0" i="0" sz="2700" u="none" cap="none" strike="noStrike">
              <a:solidFill>
                <a:schemeClr val="lt1"/>
              </a:solidFill>
              <a:latin typeface="Arial Black"/>
              <a:ea typeface="Arial Black"/>
              <a:cs typeface="Arial Black"/>
              <a:sym typeface="Arial Black"/>
            </a:endParaRPr>
          </a:p>
        </p:txBody>
      </p:sp>
      <p:pic>
        <p:nvPicPr>
          <p:cNvPr descr="24+] Rocky Balboa Wallpapers on WallpaperSafari" id="1853" name="Google Shape;1853;p60"/>
          <p:cNvPicPr preferRelativeResize="0"/>
          <p:nvPr/>
        </p:nvPicPr>
        <p:blipFill rotWithShape="1">
          <a:blip r:embed="rId3">
            <a:alphaModFix/>
          </a:blip>
          <a:srcRect b="0" l="16952" r="20189" t="0"/>
          <a:stretch/>
        </p:blipFill>
        <p:spPr>
          <a:xfrm>
            <a:off x="6005984" y="827328"/>
            <a:ext cx="3098250" cy="3696716"/>
          </a:xfrm>
          <a:prstGeom prst="rect">
            <a:avLst/>
          </a:prstGeom>
          <a:noFill/>
          <a:ln>
            <a:noFill/>
          </a:ln>
        </p:spPr>
      </p:pic>
      <p:sp>
        <p:nvSpPr>
          <p:cNvPr id="1854" name="Google Shape;1854;p60"/>
          <p:cNvSpPr/>
          <p:nvPr/>
        </p:nvSpPr>
        <p:spPr>
          <a:xfrm>
            <a:off x="5940658" y="796089"/>
            <a:ext cx="3203400" cy="3751200"/>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55" name="Google Shape;1855;p60"/>
          <p:cNvGrpSpPr/>
          <p:nvPr/>
        </p:nvGrpSpPr>
        <p:grpSpPr>
          <a:xfrm>
            <a:off x="6927009" y="4606492"/>
            <a:ext cx="2029295" cy="407107"/>
            <a:chOff x="6568690" y="4701027"/>
            <a:chExt cx="2539705" cy="504004"/>
          </a:xfrm>
        </p:grpSpPr>
        <p:sp>
          <p:nvSpPr>
            <p:cNvPr id="1856" name="Google Shape;1856;p60"/>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7" name="Google Shape;1857;p6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8" name="Google Shape;1858;p6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859" name="Google Shape;1859;p6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860" name="Google Shape;1860;p6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861" name="Google Shape;1861;p6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862" name="Google Shape;1862;p60"/>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id="1863" name="Google Shape;1863;p60"/>
          <p:cNvPicPr preferRelativeResize="0"/>
          <p:nvPr/>
        </p:nvPicPr>
        <p:blipFill rotWithShape="1">
          <a:blip r:embed="rId7">
            <a:alphaModFix/>
          </a:blip>
          <a:srcRect b="0" l="0" r="0" t="0"/>
          <a:stretch/>
        </p:blipFill>
        <p:spPr>
          <a:xfrm>
            <a:off x="-15843688" y="2883900"/>
            <a:ext cx="1277937" cy="5143500"/>
          </a:xfrm>
          <a:prstGeom prst="rect">
            <a:avLst/>
          </a:prstGeom>
          <a:noFill/>
          <a:ln>
            <a:noFill/>
          </a:ln>
        </p:spPr>
      </p:pic>
      <p:pic>
        <p:nvPicPr>
          <p:cNvPr id="1864" name="Google Shape;1864;p60"/>
          <p:cNvPicPr preferRelativeResize="0"/>
          <p:nvPr/>
        </p:nvPicPr>
        <p:blipFill rotWithShape="1">
          <a:blip r:embed="rId8">
            <a:alphaModFix/>
          </a:blip>
          <a:srcRect b="0" l="0" r="0" t="0"/>
          <a:stretch/>
        </p:blipFill>
        <p:spPr>
          <a:xfrm>
            <a:off x="19995490" y="1803214"/>
            <a:ext cx="3762375" cy="3629025"/>
          </a:xfrm>
          <a:prstGeom prst="rect">
            <a:avLst/>
          </a:prstGeom>
          <a:noFill/>
          <a:ln>
            <a:noFill/>
          </a:ln>
        </p:spPr>
      </p:pic>
      <p:pic>
        <p:nvPicPr>
          <p:cNvPr descr="weight, Weightlifter, Man, Silhouette, Fitness Forever, sport, Excercise,  sports, weightlifting, Lifting icon" id="1865" name="Google Shape;1865;p60"/>
          <p:cNvPicPr preferRelativeResize="0"/>
          <p:nvPr/>
        </p:nvPicPr>
        <p:blipFill rotWithShape="1">
          <a:blip r:embed="rId9">
            <a:alphaModFix/>
          </a:blip>
          <a:srcRect b="0" l="0" r="0" t="0"/>
          <a:stretch/>
        </p:blipFill>
        <p:spPr>
          <a:xfrm>
            <a:off x="7146564" y="2522939"/>
            <a:ext cx="834115" cy="834115"/>
          </a:xfrm>
          <a:prstGeom prst="rect">
            <a:avLst/>
          </a:prstGeom>
          <a:noFill/>
          <a:ln>
            <a:noFill/>
          </a:ln>
        </p:spPr>
      </p:pic>
      <p:pic>
        <p:nvPicPr>
          <p:cNvPr id="1866" name="Google Shape;1866;p60"/>
          <p:cNvPicPr preferRelativeResize="0"/>
          <p:nvPr/>
        </p:nvPicPr>
        <p:blipFill rotWithShape="1">
          <a:blip r:embed="rId10">
            <a:alphaModFix/>
          </a:blip>
          <a:srcRect b="0" l="0" r="0" t="0"/>
          <a:stretch/>
        </p:blipFill>
        <p:spPr>
          <a:xfrm>
            <a:off x="8752300" y="29649"/>
            <a:ext cx="337224" cy="337254"/>
          </a:xfrm>
          <a:prstGeom prst="rect">
            <a:avLst/>
          </a:prstGeom>
          <a:noFill/>
          <a:ln>
            <a:noFill/>
          </a:ln>
        </p:spPr>
      </p:pic>
      <p:sp>
        <p:nvSpPr>
          <p:cNvPr id="1867" name="Google Shape;1867;p60"/>
          <p:cNvSpPr/>
          <p:nvPr/>
        </p:nvSpPr>
        <p:spPr>
          <a:xfrm>
            <a:off x="235754" y="4617666"/>
            <a:ext cx="504000" cy="504000"/>
          </a:xfrm>
          <a:prstGeom prst="ellipse">
            <a:avLst/>
          </a:prstGeom>
          <a:blipFill rotWithShape="1">
            <a:blip r:embed="rId11">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8" name="Google Shape;1868;p60"/>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869" name="Google Shape;1869;p60"/>
          <p:cNvPicPr preferRelativeResize="0"/>
          <p:nvPr/>
        </p:nvPicPr>
        <p:blipFill rotWithShape="1">
          <a:blip r:embed="rId12">
            <a:alphaModFix/>
          </a:blip>
          <a:srcRect b="0" l="49614" r="0" t="0"/>
          <a:stretch/>
        </p:blipFill>
        <p:spPr>
          <a:xfrm>
            <a:off x="808825" y="746175"/>
            <a:ext cx="710100" cy="3978925"/>
          </a:xfrm>
          <a:prstGeom prst="rect">
            <a:avLst/>
          </a:prstGeom>
          <a:noFill/>
          <a:ln>
            <a:noFill/>
          </a:ln>
        </p:spPr>
      </p:pic>
      <p:pic>
        <p:nvPicPr>
          <p:cNvPr id="1870" name="Google Shape;1870;p60"/>
          <p:cNvPicPr preferRelativeResize="0"/>
          <p:nvPr/>
        </p:nvPicPr>
        <p:blipFill rotWithShape="1">
          <a:blip r:embed="rId13">
            <a:alphaModFix/>
          </a:blip>
          <a:srcRect b="0" l="0" r="0" t="0"/>
          <a:stretch/>
        </p:blipFill>
        <p:spPr>
          <a:xfrm>
            <a:off x="235750" y="918075"/>
            <a:ext cx="504000" cy="504000"/>
          </a:xfrm>
          <a:prstGeom prst="rect">
            <a:avLst/>
          </a:prstGeom>
          <a:noFill/>
          <a:ln>
            <a:noFill/>
          </a:ln>
        </p:spPr>
      </p:pic>
      <p:pic>
        <p:nvPicPr>
          <p:cNvPr descr="Black Down Arrow Png For Kids - Decrease Arrow Icon Png | Full Size PNG  Download | SeekPNG" id="1871" name="Google Shape;1871;p60"/>
          <p:cNvPicPr preferRelativeResize="0"/>
          <p:nvPr/>
        </p:nvPicPr>
        <p:blipFill rotWithShape="1">
          <a:blip r:embed="rId14">
            <a:alphaModFix/>
          </a:blip>
          <a:srcRect b="0" l="0" r="0" t="0"/>
          <a:stretch/>
        </p:blipFill>
        <p:spPr>
          <a:xfrm>
            <a:off x="235749" y="1550426"/>
            <a:ext cx="503999" cy="340486"/>
          </a:xfrm>
          <a:prstGeom prst="rect">
            <a:avLst/>
          </a:prstGeom>
          <a:noFill/>
          <a:ln>
            <a:noFill/>
          </a:ln>
        </p:spPr>
      </p:pic>
      <p:sp>
        <p:nvSpPr>
          <p:cNvPr id="1872" name="Google Shape;1872;p60"/>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TRAINING</a:t>
            </a:r>
            <a:endParaRPr b="0" i="0" sz="1400" u="none" cap="none" strike="noStrike">
              <a:solidFill>
                <a:srgbClr val="000000"/>
              </a:solidFill>
              <a:latin typeface="Arial"/>
              <a:ea typeface="Arial"/>
              <a:cs typeface="Arial"/>
              <a:sym typeface="Arial"/>
            </a:endParaRPr>
          </a:p>
        </p:txBody>
      </p:sp>
      <p:sp>
        <p:nvSpPr>
          <p:cNvPr id="1873" name="Google Shape;1873;p60"/>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STEPS</a:t>
            </a:r>
            <a:endParaRPr b="0" i="0" sz="2700" u="none" cap="none" strike="noStrike">
              <a:solidFill>
                <a:schemeClr val="lt1"/>
              </a:solidFill>
              <a:latin typeface="Arial Black"/>
              <a:ea typeface="Arial Black"/>
              <a:cs typeface="Arial Black"/>
              <a:sym typeface="Arial Black"/>
            </a:endParaRPr>
          </a:p>
        </p:txBody>
      </p:sp>
      <p:pic>
        <p:nvPicPr>
          <p:cNvPr descr="weight, Weightlifter, Man, Silhouette, Fitness Forever, sport, Excercise,  sports, weightlifting, Lifting icon" id="1874" name="Google Shape;1874;p60"/>
          <p:cNvPicPr preferRelativeResize="0"/>
          <p:nvPr/>
        </p:nvPicPr>
        <p:blipFill rotWithShape="1">
          <a:blip r:embed="rId15">
            <a:alphaModFix/>
          </a:blip>
          <a:srcRect b="0" l="0" r="0" t="0"/>
          <a:stretch/>
        </p:blipFill>
        <p:spPr>
          <a:xfrm>
            <a:off x="235757" y="2160382"/>
            <a:ext cx="504000" cy="504000"/>
          </a:xfrm>
          <a:prstGeom prst="rect">
            <a:avLst/>
          </a:prstGeom>
          <a:noFill/>
          <a:ln>
            <a:noFill/>
          </a:ln>
        </p:spPr>
      </p:pic>
      <p:pic>
        <p:nvPicPr>
          <p:cNvPr id="1875" name="Google Shape;1875;p60"/>
          <p:cNvPicPr preferRelativeResize="0"/>
          <p:nvPr/>
        </p:nvPicPr>
        <p:blipFill rotWithShape="1">
          <a:blip r:embed="rId16">
            <a:alphaModFix/>
          </a:blip>
          <a:srcRect b="0" l="0" r="0" t="0"/>
          <a:stretch/>
        </p:blipFill>
        <p:spPr>
          <a:xfrm>
            <a:off x="235752" y="2767877"/>
            <a:ext cx="504000" cy="504000"/>
          </a:xfrm>
          <a:prstGeom prst="rect">
            <a:avLst/>
          </a:prstGeom>
          <a:noFill/>
          <a:ln>
            <a:noFill/>
          </a:ln>
        </p:spPr>
      </p:pic>
      <p:pic>
        <p:nvPicPr>
          <p:cNvPr id="1876" name="Google Shape;1876;p60"/>
          <p:cNvPicPr preferRelativeResize="0"/>
          <p:nvPr/>
        </p:nvPicPr>
        <p:blipFill rotWithShape="1">
          <a:blip r:embed="rId17">
            <a:alphaModFix/>
          </a:blip>
          <a:srcRect b="0" l="0" r="0" t="0"/>
          <a:stretch/>
        </p:blipFill>
        <p:spPr>
          <a:xfrm>
            <a:off x="235750" y="3389013"/>
            <a:ext cx="504000" cy="504000"/>
          </a:xfrm>
          <a:prstGeom prst="rect">
            <a:avLst/>
          </a:prstGeom>
          <a:noFill/>
          <a:ln>
            <a:noFill/>
          </a:ln>
        </p:spPr>
      </p:pic>
      <p:pic>
        <p:nvPicPr>
          <p:cNvPr id="1877" name="Google Shape;1877;p60"/>
          <p:cNvPicPr preferRelativeResize="0"/>
          <p:nvPr/>
        </p:nvPicPr>
        <p:blipFill rotWithShape="1">
          <a:blip r:embed="rId18">
            <a:alphaModFix/>
          </a:blip>
          <a:srcRect b="0" l="0" r="0" t="0"/>
          <a:stretch/>
        </p:blipFill>
        <p:spPr>
          <a:xfrm>
            <a:off x="255575" y="4010175"/>
            <a:ext cx="464349" cy="464349"/>
          </a:xfrm>
          <a:prstGeom prst="rect">
            <a:avLst/>
          </a:prstGeom>
          <a:noFill/>
          <a:ln>
            <a:noFill/>
          </a:ln>
        </p:spPr>
      </p:pic>
      <p:cxnSp>
        <p:nvCxnSpPr>
          <p:cNvPr id="1878" name="Google Shape;1878;p60"/>
          <p:cNvCxnSpPr/>
          <p:nvPr/>
        </p:nvCxnSpPr>
        <p:spPr>
          <a:xfrm flipH="1" rot="10800000">
            <a:off x="1897669" y="1084063"/>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79" name="Google Shape;1879;p60"/>
          <p:cNvCxnSpPr/>
          <p:nvPr/>
        </p:nvCxnSpPr>
        <p:spPr>
          <a:xfrm>
            <a:off x="1898187" y="1693488"/>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880" name="Google Shape;1880;p60"/>
          <p:cNvCxnSpPr/>
          <p:nvPr/>
        </p:nvCxnSpPr>
        <p:spPr>
          <a:xfrm flipH="1" rot="10800000">
            <a:off x="1897669" y="2306434"/>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81" name="Google Shape;1881;p60"/>
          <p:cNvCxnSpPr/>
          <p:nvPr/>
        </p:nvCxnSpPr>
        <p:spPr>
          <a:xfrm>
            <a:off x="1898187" y="2915859"/>
            <a:ext cx="4013100" cy="4800"/>
          </a:xfrm>
          <a:prstGeom prst="straightConnector1">
            <a:avLst/>
          </a:prstGeom>
          <a:noFill/>
          <a:ln cap="flat" cmpd="sng" w="19050">
            <a:solidFill>
              <a:srgbClr val="007BC0"/>
            </a:solidFill>
            <a:prstDash val="solid"/>
            <a:round/>
            <a:headEnd len="sm" w="sm" type="none"/>
            <a:tailEnd len="sm" w="sm" type="none"/>
          </a:ln>
        </p:spPr>
      </p:cxnSp>
      <p:cxnSp>
        <p:nvCxnSpPr>
          <p:cNvPr id="1882" name="Google Shape;1882;p60"/>
          <p:cNvCxnSpPr/>
          <p:nvPr/>
        </p:nvCxnSpPr>
        <p:spPr>
          <a:xfrm flipH="1" rot="10800000">
            <a:off x="1897669" y="3528805"/>
            <a:ext cx="4013618" cy="1279"/>
          </a:xfrm>
          <a:prstGeom prst="straightConnector1">
            <a:avLst/>
          </a:prstGeom>
          <a:noFill/>
          <a:ln cap="flat" cmpd="sng" w="19050">
            <a:solidFill>
              <a:srgbClr val="7F7F7F"/>
            </a:solidFill>
            <a:prstDash val="solid"/>
            <a:round/>
            <a:headEnd len="sm" w="sm" type="none"/>
            <a:tailEnd len="sm" w="sm" type="none"/>
          </a:ln>
        </p:spPr>
      </p:cxnSp>
      <p:cxnSp>
        <p:nvCxnSpPr>
          <p:cNvPr id="1883" name="Google Shape;1883;p60"/>
          <p:cNvCxnSpPr/>
          <p:nvPr/>
        </p:nvCxnSpPr>
        <p:spPr>
          <a:xfrm>
            <a:off x="1898187" y="4138231"/>
            <a:ext cx="4013100" cy="4800"/>
          </a:xfrm>
          <a:prstGeom prst="straightConnector1">
            <a:avLst/>
          </a:prstGeom>
          <a:noFill/>
          <a:ln cap="flat" cmpd="sng" w="19050">
            <a:solidFill>
              <a:srgbClr val="007BC0"/>
            </a:solidFill>
            <a:prstDash val="solid"/>
            <a:round/>
            <a:headEnd len="sm" w="sm" type="none"/>
            <a:tailEnd len="sm" w="sm" type="none"/>
          </a:ln>
        </p:spPr>
      </p:cxnSp>
      <p:sp>
        <p:nvSpPr>
          <p:cNvPr id="1884" name="Google Shape;1884;p60"/>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85" name="Google Shape;1885;p60"/>
          <p:cNvSpPr txBox="1"/>
          <p:nvPr/>
        </p:nvSpPr>
        <p:spPr>
          <a:xfrm>
            <a:off x="1789322" y="81252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Image data Augmentation</a:t>
            </a:r>
            <a:endParaRPr b="1" i="0" sz="1200" u="none" cap="none" strike="noStrike">
              <a:solidFill>
                <a:srgbClr val="000000"/>
              </a:solidFill>
              <a:latin typeface="Arial"/>
              <a:ea typeface="Arial"/>
              <a:cs typeface="Arial"/>
              <a:sym typeface="Arial"/>
            </a:endParaRPr>
          </a:p>
        </p:txBody>
      </p:sp>
      <p:sp>
        <p:nvSpPr>
          <p:cNvPr id="1886" name="Google Shape;1886;p60"/>
          <p:cNvSpPr txBox="1"/>
          <p:nvPr/>
        </p:nvSpPr>
        <p:spPr>
          <a:xfrm>
            <a:off x="1789322" y="1418889"/>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Loss Function</a:t>
            </a:r>
            <a:endParaRPr b="1" i="0" sz="1200" u="none" cap="none" strike="noStrike">
              <a:solidFill>
                <a:srgbClr val="000000"/>
              </a:solidFill>
              <a:latin typeface="Arial"/>
              <a:ea typeface="Arial"/>
              <a:cs typeface="Arial"/>
              <a:sym typeface="Arial"/>
            </a:endParaRPr>
          </a:p>
        </p:txBody>
      </p:sp>
      <p:sp>
        <p:nvSpPr>
          <p:cNvPr id="1887" name="Google Shape;1887;p60"/>
          <p:cNvSpPr txBox="1"/>
          <p:nvPr/>
        </p:nvSpPr>
        <p:spPr>
          <a:xfrm>
            <a:off x="1789322" y="2032698"/>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Training process</a:t>
            </a:r>
            <a:endParaRPr b="1" i="0" sz="1200" u="none" cap="none" strike="noStrike">
              <a:solidFill>
                <a:srgbClr val="000000"/>
              </a:solidFill>
              <a:latin typeface="Arial"/>
              <a:ea typeface="Arial"/>
              <a:cs typeface="Arial"/>
              <a:sym typeface="Arial"/>
            </a:endParaRPr>
          </a:p>
        </p:txBody>
      </p:sp>
      <p:sp>
        <p:nvSpPr>
          <p:cNvPr id="1888" name="Google Shape;1888;p60"/>
          <p:cNvSpPr txBox="1"/>
          <p:nvPr/>
        </p:nvSpPr>
        <p:spPr>
          <a:xfrm>
            <a:off x="1789322" y="2608531"/>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Optimization</a:t>
            </a:r>
            <a:endParaRPr b="1" i="0" sz="1200" u="none" cap="none" strike="noStrike">
              <a:solidFill>
                <a:srgbClr val="000000"/>
              </a:solidFill>
              <a:latin typeface="Arial"/>
              <a:ea typeface="Arial"/>
              <a:cs typeface="Arial"/>
              <a:sym typeface="Arial"/>
            </a:endParaRPr>
          </a:p>
        </p:txBody>
      </p:sp>
      <p:sp>
        <p:nvSpPr>
          <p:cNvPr id="1889" name="Google Shape;1889;p60"/>
          <p:cNvSpPr txBox="1"/>
          <p:nvPr/>
        </p:nvSpPr>
        <p:spPr>
          <a:xfrm>
            <a:off x="1789322" y="3241252"/>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Scheduler</a:t>
            </a:r>
            <a:endParaRPr b="1" i="0" sz="1200" u="none" cap="none" strike="noStrike">
              <a:solidFill>
                <a:srgbClr val="000000"/>
              </a:solidFill>
              <a:latin typeface="Arial"/>
              <a:ea typeface="Arial"/>
              <a:cs typeface="Arial"/>
              <a:sym typeface="Arial"/>
            </a:endParaRPr>
          </a:p>
        </p:txBody>
      </p:sp>
      <p:sp>
        <p:nvSpPr>
          <p:cNvPr id="1890" name="Google Shape;1890;p60"/>
          <p:cNvSpPr txBox="1"/>
          <p:nvPr/>
        </p:nvSpPr>
        <p:spPr>
          <a:xfrm>
            <a:off x="1789322" y="3882566"/>
            <a:ext cx="26521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Metrics Logging</a:t>
            </a:r>
            <a:endParaRPr b="1" i="0" sz="1200" u="none" cap="none" strike="noStrike">
              <a:solidFill>
                <a:srgbClr val="000000"/>
              </a:solidFill>
              <a:latin typeface="Arial"/>
              <a:ea typeface="Arial"/>
              <a:cs typeface="Arial"/>
              <a:sym typeface="Arial"/>
            </a:endParaRPr>
          </a:p>
        </p:txBody>
      </p:sp>
      <p:sp>
        <p:nvSpPr>
          <p:cNvPr id="1891" name="Google Shape;1891;p60"/>
          <p:cNvSpPr txBox="1"/>
          <p:nvPr/>
        </p:nvSpPr>
        <p:spPr>
          <a:xfrm>
            <a:off x="1789321" y="1097566"/>
            <a:ext cx="393168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Random Crop for Training / Random Center Crop for Validation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Spatial Transformation</a:t>
            </a:r>
            <a:endParaRPr b="0" i="0" sz="1400" u="none" cap="none" strike="noStrike">
              <a:solidFill>
                <a:srgbClr val="000000"/>
              </a:solidFill>
              <a:latin typeface="Arial"/>
              <a:ea typeface="Arial"/>
              <a:cs typeface="Arial"/>
              <a:sym typeface="Arial"/>
            </a:endParaRPr>
          </a:p>
        </p:txBody>
      </p:sp>
      <p:sp>
        <p:nvSpPr>
          <p:cNvPr id="1892" name="Google Shape;1892;p60"/>
          <p:cNvSpPr txBox="1"/>
          <p:nvPr/>
        </p:nvSpPr>
        <p:spPr>
          <a:xfrm>
            <a:off x="1793391" y="1687676"/>
            <a:ext cx="400953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 Perceptual Loss / Generator Adversarial Loss</a:t>
            </a:r>
            <a:endParaRPr b="0" i="0" sz="1400" u="none" cap="none" strike="noStrike">
              <a:solidFill>
                <a:srgbClr val="000000"/>
              </a:solidFill>
              <a:latin typeface="Arial"/>
              <a:ea typeface="Arial"/>
              <a:cs typeface="Arial"/>
              <a:sym typeface="Arial"/>
            </a:endParaRPr>
          </a:p>
        </p:txBody>
      </p:sp>
      <p:sp>
        <p:nvSpPr>
          <p:cNvPr id="1893" name="Google Shape;1893;p60"/>
          <p:cNvSpPr txBox="1"/>
          <p:nvPr/>
        </p:nvSpPr>
        <p:spPr>
          <a:xfrm>
            <a:off x="1798568" y="2307010"/>
            <a:ext cx="4546836" cy="4077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1- Generator training for every mini-batch freezing the Discriminator.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ca" sz="1050" u="none" cap="none" strike="noStrike">
                <a:solidFill>
                  <a:srgbClr val="000000"/>
                </a:solidFill>
                <a:latin typeface="Arial"/>
                <a:ea typeface="Arial"/>
                <a:cs typeface="Arial"/>
                <a:sym typeface="Arial"/>
              </a:rPr>
              <a:t>2- Discriminator training for same mini-batch freezing the Generator.</a:t>
            </a:r>
            <a:endParaRPr b="0" i="0" sz="1050" u="none" cap="none" strike="noStrike">
              <a:solidFill>
                <a:srgbClr val="000000"/>
              </a:solidFill>
              <a:latin typeface="Arial"/>
              <a:ea typeface="Arial"/>
              <a:cs typeface="Arial"/>
              <a:sym typeface="Arial"/>
            </a:endParaRPr>
          </a:p>
        </p:txBody>
      </p:sp>
      <p:sp>
        <p:nvSpPr>
          <p:cNvPr id="1894" name="Google Shape;1894;p60"/>
          <p:cNvSpPr txBox="1"/>
          <p:nvPr/>
        </p:nvSpPr>
        <p:spPr>
          <a:xfrm>
            <a:off x="6901592" y="3582641"/>
            <a:ext cx="15408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chemeClr val="lt1"/>
                </a:solidFill>
                <a:latin typeface="Arial"/>
                <a:ea typeface="Arial"/>
                <a:cs typeface="Arial"/>
                <a:sym typeface="Arial"/>
              </a:rPr>
              <a:t>TRAINING</a:t>
            </a:r>
            <a:endParaRPr b="1" i="0" sz="2000" u="none" cap="none" strike="noStrike">
              <a:solidFill>
                <a:schemeClr val="lt1"/>
              </a:solidFill>
              <a:latin typeface="Arial"/>
              <a:ea typeface="Arial"/>
              <a:cs typeface="Arial"/>
              <a:sym typeface="Arial"/>
            </a:endParaRPr>
          </a:p>
        </p:txBody>
      </p:sp>
      <p:sp>
        <p:nvSpPr>
          <p:cNvPr id="1895" name="Google Shape;1895;p60"/>
          <p:cNvSpPr/>
          <p:nvPr/>
        </p:nvSpPr>
        <p:spPr>
          <a:xfrm>
            <a:off x="8530116" y="1034545"/>
            <a:ext cx="396000" cy="396000"/>
          </a:xfrm>
          <a:prstGeom prst="flowChartConnector">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896" name="Google Shape;1896;p60"/>
          <p:cNvSpPr txBox="1"/>
          <p:nvPr/>
        </p:nvSpPr>
        <p:spPr>
          <a:xfrm>
            <a:off x="1785195" y="2920022"/>
            <a:ext cx="387752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Adam Optimizer with Learning rate = 1e-4 </a:t>
            </a:r>
            <a:endParaRPr b="0" i="0" sz="1400" u="none" cap="none" strike="noStrike">
              <a:solidFill>
                <a:srgbClr val="000000"/>
              </a:solidFill>
              <a:latin typeface="Arial"/>
              <a:ea typeface="Arial"/>
              <a:cs typeface="Arial"/>
              <a:sym typeface="Arial"/>
            </a:endParaRPr>
          </a:p>
        </p:txBody>
      </p:sp>
      <p:sp>
        <p:nvSpPr>
          <p:cNvPr id="1897" name="Google Shape;1897;p60"/>
          <p:cNvSpPr txBox="1"/>
          <p:nvPr/>
        </p:nvSpPr>
        <p:spPr>
          <a:xfrm>
            <a:off x="1792250" y="3531847"/>
            <a:ext cx="4249375"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Steps applied = </a:t>
            </a:r>
            <a:r>
              <a:rPr b="0" i="0" lang="ca" sz="1100" u="none" cap="none" strike="noStrike">
                <a:solidFill>
                  <a:srgbClr val="24292F"/>
                </a:solidFill>
                <a:latin typeface="Arial"/>
                <a:ea typeface="Arial"/>
                <a:cs typeface="Arial"/>
                <a:sym typeface="Arial"/>
              </a:rPr>
              <a:t>[50000, 100000, 200000, 300000] </a:t>
            </a:r>
            <a:r>
              <a:rPr b="0" i="0" lang="ca" sz="1000" u="none" cap="none" strike="noStrike">
                <a:solidFill>
                  <a:srgbClr val="000000"/>
                </a:solidFill>
                <a:latin typeface="Arial"/>
                <a:ea typeface="Arial"/>
                <a:cs typeface="Arial"/>
                <a:sym typeface="Arial"/>
              </a:rPr>
              <a:t>&amp; γ=0,5  </a:t>
            </a:r>
            <a:endParaRPr b="0" i="0" sz="1400" u="none" cap="none" strike="noStrike">
              <a:solidFill>
                <a:srgbClr val="000000"/>
              </a:solidFill>
              <a:latin typeface="Arial"/>
              <a:ea typeface="Arial"/>
              <a:cs typeface="Arial"/>
              <a:sym typeface="Arial"/>
            </a:endParaRPr>
          </a:p>
        </p:txBody>
      </p:sp>
      <p:sp>
        <p:nvSpPr>
          <p:cNvPr id="1898" name="Google Shape;1898;p60"/>
          <p:cNvSpPr txBox="1"/>
          <p:nvPr/>
        </p:nvSpPr>
        <p:spPr>
          <a:xfrm>
            <a:off x="1794442" y="4129466"/>
            <a:ext cx="4272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ca" sz="1000" u="none" cap="none" strike="noStrike">
                <a:solidFill>
                  <a:srgbClr val="000000"/>
                </a:solidFill>
                <a:latin typeface="Arial"/>
                <a:ea typeface="Arial"/>
                <a:cs typeface="Arial"/>
                <a:sym typeface="Arial"/>
              </a:rPr>
              <a:t>Content Loss, Perceptual Loss / Generator Adversarial Loss / Total Loss/ Discriminator Adversarial Lossss / Perceptual Loss/ PSNR / SSIM </a:t>
            </a:r>
            <a:endParaRPr b="0" i="0" sz="1400" u="none" cap="none" strike="noStrike">
              <a:solidFill>
                <a:srgbClr val="000000"/>
              </a:solidFill>
              <a:latin typeface="Arial"/>
              <a:ea typeface="Arial"/>
              <a:cs typeface="Arial"/>
              <a:sym typeface="Arial"/>
            </a:endParaRPr>
          </a:p>
        </p:txBody>
      </p:sp>
      <p:sp>
        <p:nvSpPr>
          <p:cNvPr id="1899" name="Google Shape;1899;p6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900" name="Google Shape;1900;p6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01" name="Google Shape;1901;p60"/>
          <p:cNvGrpSpPr/>
          <p:nvPr/>
        </p:nvGrpSpPr>
        <p:grpSpPr>
          <a:xfrm>
            <a:off x="3047" y="375696"/>
            <a:ext cx="9138979" cy="414018"/>
            <a:chOff x="3047" y="375696"/>
            <a:chExt cx="9138979" cy="414018"/>
          </a:xfrm>
        </p:grpSpPr>
        <p:grpSp>
          <p:nvGrpSpPr>
            <p:cNvPr id="1902" name="Google Shape;1902;p60"/>
            <p:cNvGrpSpPr/>
            <p:nvPr/>
          </p:nvGrpSpPr>
          <p:grpSpPr>
            <a:xfrm>
              <a:off x="3047" y="375696"/>
              <a:ext cx="9138979" cy="414018"/>
              <a:chOff x="3047" y="375696"/>
              <a:chExt cx="9138979" cy="414018"/>
            </a:xfrm>
          </p:grpSpPr>
          <p:sp>
            <p:nvSpPr>
              <p:cNvPr id="1903" name="Google Shape;1903;p6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04" name="Google Shape;1904;p60"/>
              <p:cNvGrpSpPr/>
              <p:nvPr/>
            </p:nvGrpSpPr>
            <p:grpSpPr>
              <a:xfrm>
                <a:off x="8141262" y="375696"/>
                <a:ext cx="1000764" cy="414018"/>
                <a:chOff x="8141262" y="376015"/>
                <a:chExt cx="1000764" cy="414018"/>
              </a:xfrm>
            </p:grpSpPr>
            <p:sp>
              <p:nvSpPr>
                <p:cNvPr id="1905" name="Google Shape;1905;p6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906" name="Google Shape;1906;p60"/>
                <p:cNvPicPr preferRelativeResize="0"/>
                <p:nvPr/>
              </p:nvPicPr>
              <p:blipFill rotWithShape="1">
                <a:blip r:embed="rId19">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907" name="Google Shape;1907;p60"/>
              <p:cNvPicPr preferRelativeResize="0"/>
              <p:nvPr/>
            </p:nvPicPr>
            <p:blipFill rotWithShape="1">
              <a:blip r:embed="rId20">
                <a:alphaModFix/>
              </a:blip>
              <a:srcRect b="0" l="0" r="0" t="0"/>
              <a:stretch/>
            </p:blipFill>
            <p:spPr>
              <a:xfrm>
                <a:off x="315282" y="397803"/>
                <a:ext cx="369805" cy="369805"/>
              </a:xfrm>
              <a:prstGeom prst="rect">
                <a:avLst/>
              </a:prstGeom>
              <a:noFill/>
              <a:ln>
                <a:noFill/>
              </a:ln>
            </p:spPr>
          </p:pic>
          <p:grpSp>
            <p:nvGrpSpPr>
              <p:cNvPr id="1908" name="Google Shape;1908;p60"/>
              <p:cNvGrpSpPr/>
              <p:nvPr/>
            </p:nvGrpSpPr>
            <p:grpSpPr>
              <a:xfrm>
                <a:off x="7477265" y="375696"/>
                <a:ext cx="1000764" cy="414018"/>
                <a:chOff x="7477265" y="375308"/>
                <a:chExt cx="1000764" cy="414018"/>
              </a:xfrm>
            </p:grpSpPr>
            <p:sp>
              <p:nvSpPr>
                <p:cNvPr id="1909" name="Google Shape;1909;p60"/>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910" name="Google Shape;1910;p60"/>
                <p:cNvPicPr preferRelativeResize="0"/>
                <p:nvPr/>
              </p:nvPicPr>
              <p:blipFill rotWithShape="1">
                <a:blip r:embed="rId21">
                  <a:alphaModFix/>
                </a:blip>
                <a:srcRect b="0" l="0" r="0" t="0"/>
                <a:stretch/>
              </p:blipFill>
              <p:spPr>
                <a:xfrm>
                  <a:off x="7843649" y="455633"/>
                  <a:ext cx="283664" cy="283664"/>
                </a:xfrm>
                <a:prstGeom prst="rect">
                  <a:avLst/>
                </a:prstGeom>
                <a:noFill/>
                <a:ln>
                  <a:noFill/>
                </a:ln>
              </p:spPr>
            </p:pic>
          </p:grpSp>
          <p:grpSp>
            <p:nvGrpSpPr>
              <p:cNvPr id="1911" name="Google Shape;1911;p60"/>
              <p:cNvGrpSpPr/>
              <p:nvPr/>
            </p:nvGrpSpPr>
            <p:grpSpPr>
              <a:xfrm>
                <a:off x="6777743" y="375696"/>
                <a:ext cx="1000764" cy="414018"/>
                <a:chOff x="6777743" y="373411"/>
                <a:chExt cx="1000764" cy="414018"/>
              </a:xfrm>
            </p:grpSpPr>
            <p:sp>
              <p:nvSpPr>
                <p:cNvPr id="1912" name="Google Shape;1912;p60"/>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913" name="Google Shape;1913;p60"/>
                <p:cNvPicPr preferRelativeResize="0"/>
                <p:nvPr/>
              </p:nvPicPr>
              <p:blipFill rotWithShape="1">
                <a:blip r:embed="rId22">
                  <a:alphaModFix/>
                </a:blip>
                <a:srcRect b="0" l="0" r="0" t="0"/>
                <a:stretch/>
              </p:blipFill>
              <p:spPr>
                <a:xfrm>
                  <a:off x="7096476" y="434572"/>
                  <a:ext cx="322932" cy="322932"/>
                </a:xfrm>
                <a:prstGeom prst="rect">
                  <a:avLst/>
                </a:prstGeom>
                <a:noFill/>
                <a:ln>
                  <a:noFill/>
                </a:ln>
              </p:spPr>
            </p:pic>
          </p:grpSp>
          <p:grpSp>
            <p:nvGrpSpPr>
              <p:cNvPr id="1914" name="Google Shape;1914;p60"/>
              <p:cNvGrpSpPr/>
              <p:nvPr/>
            </p:nvGrpSpPr>
            <p:grpSpPr>
              <a:xfrm>
                <a:off x="6043799" y="375696"/>
                <a:ext cx="1000764" cy="414018"/>
                <a:chOff x="6043799" y="374249"/>
                <a:chExt cx="1000764" cy="414018"/>
              </a:xfrm>
            </p:grpSpPr>
            <p:sp>
              <p:nvSpPr>
                <p:cNvPr id="1915" name="Google Shape;1915;p6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916" name="Google Shape;1916;p60"/>
                <p:cNvPicPr preferRelativeResize="0"/>
                <p:nvPr/>
              </p:nvPicPr>
              <p:blipFill rotWithShape="1">
                <a:blip r:embed="rId23">
                  <a:alphaModFix/>
                </a:blip>
                <a:srcRect b="0" l="0" r="0" t="0"/>
                <a:stretch/>
              </p:blipFill>
              <p:spPr>
                <a:xfrm>
                  <a:off x="6410183" y="464558"/>
                  <a:ext cx="262052" cy="262052"/>
                </a:xfrm>
                <a:prstGeom prst="rect">
                  <a:avLst/>
                </a:prstGeom>
                <a:noFill/>
                <a:ln>
                  <a:noFill/>
                </a:ln>
              </p:spPr>
            </p:pic>
          </p:grpSp>
          <p:grpSp>
            <p:nvGrpSpPr>
              <p:cNvPr id="1917" name="Google Shape;1917;p60"/>
              <p:cNvGrpSpPr/>
              <p:nvPr/>
            </p:nvGrpSpPr>
            <p:grpSpPr>
              <a:xfrm>
                <a:off x="3113374" y="375696"/>
                <a:ext cx="1000764" cy="414018"/>
                <a:chOff x="3113374" y="372277"/>
                <a:chExt cx="1000764" cy="414018"/>
              </a:xfrm>
            </p:grpSpPr>
            <p:sp>
              <p:nvSpPr>
                <p:cNvPr id="1918" name="Google Shape;1918;p6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919" name="Google Shape;1919;p60"/>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1920" name="Google Shape;1920;p60"/>
              <p:cNvGrpSpPr/>
              <p:nvPr/>
            </p:nvGrpSpPr>
            <p:grpSpPr>
              <a:xfrm>
                <a:off x="2322427" y="375696"/>
                <a:ext cx="1000764" cy="414018"/>
                <a:chOff x="2322427" y="369857"/>
                <a:chExt cx="1000764" cy="414018"/>
              </a:xfrm>
            </p:grpSpPr>
            <p:sp>
              <p:nvSpPr>
                <p:cNvPr id="1921" name="Google Shape;1921;p6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922" name="Google Shape;1922;p60"/>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1923" name="Google Shape;1923;p6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924" name="Google Shape;1924;p60"/>
              <p:cNvPicPr preferRelativeResize="0"/>
              <p:nvPr/>
            </p:nvPicPr>
            <p:blipFill rotWithShape="1">
              <a:blip r:embed="rId26">
                <a:alphaModFix/>
              </a:blip>
              <a:srcRect b="0" l="0" r="0" t="0"/>
              <a:stretch/>
            </p:blipFill>
            <p:spPr>
              <a:xfrm>
                <a:off x="1916987" y="427785"/>
                <a:ext cx="309840" cy="309840"/>
              </a:xfrm>
              <a:prstGeom prst="rect">
                <a:avLst/>
              </a:prstGeom>
              <a:noFill/>
              <a:ln>
                <a:noFill/>
              </a:ln>
            </p:spPr>
          </p:pic>
          <p:sp>
            <p:nvSpPr>
              <p:cNvPr id="1925" name="Google Shape;1925;p6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26" name="Google Shape;1926;p60"/>
              <p:cNvSpPr/>
              <p:nvPr/>
            </p:nvSpPr>
            <p:spPr>
              <a:xfrm>
                <a:off x="5344640"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927" name="Google Shape;1927;p60"/>
            <p:cNvPicPr preferRelativeResize="0"/>
            <p:nvPr/>
          </p:nvPicPr>
          <p:blipFill rotWithShape="1">
            <a:blip r:embed="rId27">
              <a:alphaModFix/>
            </a:blip>
            <a:srcRect b="0" l="0" r="0" t="0"/>
            <a:stretch/>
          </p:blipFill>
          <p:spPr>
            <a:xfrm>
              <a:off x="1132929" y="433985"/>
              <a:ext cx="337219" cy="337219"/>
            </a:xfrm>
            <a:prstGeom prst="rect">
              <a:avLst/>
            </a:prstGeom>
            <a:noFill/>
            <a:ln>
              <a:noFill/>
            </a:ln>
          </p:spPr>
        </p:pic>
      </p:grpSp>
      <p:sp>
        <p:nvSpPr>
          <p:cNvPr id="1928" name="Google Shape;1928;p60"/>
          <p:cNvSpPr/>
          <p:nvPr/>
        </p:nvSpPr>
        <p:spPr>
          <a:xfrm>
            <a:off x="3871085"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929" name="Google Shape;1929;p60"/>
          <p:cNvPicPr preferRelativeResize="0"/>
          <p:nvPr/>
        </p:nvPicPr>
        <p:blipFill rotWithShape="1">
          <a:blip r:embed="rId28">
            <a:alphaModFix/>
          </a:blip>
          <a:srcRect b="0" l="0" r="0" t="0"/>
          <a:stretch/>
        </p:blipFill>
        <p:spPr>
          <a:xfrm>
            <a:off x="4173156" y="420778"/>
            <a:ext cx="346367" cy="346367"/>
          </a:xfrm>
          <a:prstGeom prst="rect">
            <a:avLst/>
          </a:prstGeom>
          <a:noFill/>
          <a:ln>
            <a:noFill/>
          </a:ln>
        </p:spPr>
      </p:pic>
      <p:pic>
        <p:nvPicPr>
          <p:cNvPr descr="weight, Weightlifter, Man, Silhouette, Fitness Forever, sport, Excercise,  sports, weightlifting, Lifting icon" id="1930" name="Google Shape;1930;p60"/>
          <p:cNvPicPr preferRelativeResize="0"/>
          <p:nvPr/>
        </p:nvPicPr>
        <p:blipFill rotWithShape="1">
          <a:blip r:embed="rId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931" name="Google Shape;1931;p60"/>
          <p:cNvPicPr preferRelativeResize="0"/>
          <p:nvPr/>
        </p:nvPicPr>
        <p:blipFill rotWithShape="1">
          <a:blip r:embed="rId14">
            <a:alphaModFix/>
          </a:blip>
          <a:srcRect b="0" l="0" r="0" t="0"/>
          <a:stretch/>
        </p:blipFill>
        <p:spPr>
          <a:xfrm>
            <a:off x="4961259" y="504307"/>
            <a:ext cx="290979" cy="196574"/>
          </a:xfrm>
          <a:prstGeom prst="rect">
            <a:avLst/>
          </a:prstGeom>
          <a:noFill/>
          <a:ln>
            <a:noFill/>
          </a:ln>
        </p:spPr>
      </p:pic>
      <p:sp>
        <p:nvSpPr>
          <p:cNvPr id="1932" name="Google Shape;1932;p6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23/38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pic>
        <p:nvPicPr>
          <p:cNvPr id="1938" name="Google Shape;1938;p61"/>
          <p:cNvPicPr preferRelativeResize="0"/>
          <p:nvPr/>
        </p:nvPicPr>
        <p:blipFill rotWithShape="1">
          <a:blip r:embed="rId3">
            <a:alphaModFix/>
          </a:blip>
          <a:srcRect b="0" l="16371" r="27031" t="0"/>
          <a:stretch/>
        </p:blipFill>
        <p:spPr>
          <a:xfrm>
            <a:off x="5981254" y="846991"/>
            <a:ext cx="3122980" cy="3677051"/>
          </a:xfrm>
          <a:prstGeom prst="rect">
            <a:avLst/>
          </a:prstGeom>
          <a:noFill/>
          <a:ln>
            <a:noFill/>
          </a:ln>
        </p:spPr>
      </p:pic>
      <p:sp>
        <p:nvSpPr>
          <p:cNvPr id="1939" name="Google Shape;1939;p61"/>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0" name="Google Shape;1940;p61"/>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HYPER-</a:t>
            </a:r>
            <a:endParaRPr b="0" i="0" sz="1400" u="none" cap="none" strike="noStrike">
              <a:solidFill>
                <a:srgbClr val="000000"/>
              </a:solidFill>
              <a:latin typeface="Arial"/>
              <a:ea typeface="Arial"/>
              <a:cs typeface="Arial"/>
              <a:sym typeface="Arial"/>
            </a:endParaRPr>
          </a:p>
        </p:txBody>
      </p:sp>
      <p:sp>
        <p:nvSpPr>
          <p:cNvPr id="1941" name="Google Shape;1941;p61"/>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PARAMETERS</a:t>
            </a:r>
            <a:endParaRPr b="0" i="0" sz="2700" u="none" cap="none" strike="noStrike">
              <a:solidFill>
                <a:schemeClr val="lt1"/>
              </a:solidFill>
              <a:latin typeface="Arial Black"/>
              <a:ea typeface="Arial Black"/>
              <a:cs typeface="Arial Black"/>
              <a:sym typeface="Arial Black"/>
            </a:endParaRPr>
          </a:p>
        </p:txBody>
      </p:sp>
      <p:grpSp>
        <p:nvGrpSpPr>
          <p:cNvPr id="1942" name="Google Shape;1942;p61"/>
          <p:cNvGrpSpPr/>
          <p:nvPr/>
        </p:nvGrpSpPr>
        <p:grpSpPr>
          <a:xfrm>
            <a:off x="1240820" y="4571552"/>
            <a:ext cx="6596003" cy="176993"/>
            <a:chOff x="1654426" y="6095402"/>
            <a:chExt cx="8794671" cy="235991"/>
          </a:xfrm>
        </p:grpSpPr>
        <p:sp>
          <p:nvSpPr>
            <p:cNvPr id="1943" name="Google Shape;1943;p6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44" name="Google Shape;1944;p6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945" name="Google Shape;1945;p61"/>
          <p:cNvGrpSpPr/>
          <p:nvPr/>
        </p:nvGrpSpPr>
        <p:grpSpPr>
          <a:xfrm>
            <a:off x="6927009" y="4606492"/>
            <a:ext cx="2029295" cy="407107"/>
            <a:chOff x="6568690" y="4701027"/>
            <a:chExt cx="2539705" cy="504004"/>
          </a:xfrm>
        </p:grpSpPr>
        <p:sp>
          <p:nvSpPr>
            <p:cNvPr id="1946" name="Google Shape;1946;p61"/>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7" name="Google Shape;1947;p61"/>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8" name="Google Shape;1948;p61"/>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949" name="Google Shape;1949;p6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1950" name="Google Shape;1950;p6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1951" name="Google Shape;1951;p6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1952" name="Google Shape;1952;p6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Parameter Icon #356991 - Free Icons Library" id="1953" name="Google Shape;1953;p61"/>
          <p:cNvPicPr preferRelativeResize="0"/>
          <p:nvPr/>
        </p:nvPicPr>
        <p:blipFill rotWithShape="1">
          <a:blip r:embed="rId7">
            <a:alphaModFix/>
          </a:blip>
          <a:srcRect b="0" l="0" r="0" t="0"/>
          <a:stretch/>
        </p:blipFill>
        <p:spPr>
          <a:xfrm>
            <a:off x="7094463" y="2558525"/>
            <a:ext cx="779441" cy="779441"/>
          </a:xfrm>
          <a:prstGeom prst="rect">
            <a:avLst/>
          </a:prstGeom>
          <a:noFill/>
          <a:ln>
            <a:noFill/>
          </a:ln>
        </p:spPr>
      </p:pic>
      <p:cxnSp>
        <p:nvCxnSpPr>
          <p:cNvPr id="1954" name="Google Shape;1954;p61"/>
          <p:cNvCxnSpPr/>
          <p:nvPr/>
        </p:nvCxnSpPr>
        <p:spPr>
          <a:xfrm>
            <a:off x="6778276" y="9720721"/>
            <a:ext cx="162905" cy="96978"/>
          </a:xfrm>
          <a:prstGeom prst="straightConnector1">
            <a:avLst/>
          </a:prstGeom>
          <a:noFill/>
          <a:ln cap="flat" cmpd="sng" w="19050">
            <a:solidFill>
              <a:schemeClr val="accent1"/>
            </a:solidFill>
            <a:prstDash val="solid"/>
            <a:round/>
            <a:headEnd len="sm" w="sm" type="none"/>
            <a:tailEnd len="sm" w="sm" type="none"/>
          </a:ln>
        </p:spPr>
      </p:cxnSp>
      <p:grpSp>
        <p:nvGrpSpPr>
          <p:cNvPr id="1955" name="Google Shape;1955;p61"/>
          <p:cNvGrpSpPr/>
          <p:nvPr/>
        </p:nvGrpSpPr>
        <p:grpSpPr>
          <a:xfrm>
            <a:off x="3047" y="375696"/>
            <a:ext cx="9138979" cy="414018"/>
            <a:chOff x="3047" y="375696"/>
            <a:chExt cx="9138979" cy="414018"/>
          </a:xfrm>
        </p:grpSpPr>
        <p:grpSp>
          <p:nvGrpSpPr>
            <p:cNvPr id="1956" name="Google Shape;1956;p61"/>
            <p:cNvGrpSpPr/>
            <p:nvPr/>
          </p:nvGrpSpPr>
          <p:grpSpPr>
            <a:xfrm>
              <a:off x="3047" y="375696"/>
              <a:ext cx="9138979" cy="414018"/>
              <a:chOff x="3047" y="375696"/>
              <a:chExt cx="9138979" cy="414018"/>
            </a:xfrm>
          </p:grpSpPr>
          <p:sp>
            <p:nvSpPr>
              <p:cNvPr id="1957" name="Google Shape;1957;p6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58" name="Google Shape;1958;p61"/>
              <p:cNvGrpSpPr/>
              <p:nvPr/>
            </p:nvGrpSpPr>
            <p:grpSpPr>
              <a:xfrm>
                <a:off x="8141262" y="375696"/>
                <a:ext cx="1000764" cy="414018"/>
                <a:chOff x="8141262" y="376015"/>
                <a:chExt cx="1000764" cy="414018"/>
              </a:xfrm>
            </p:grpSpPr>
            <p:sp>
              <p:nvSpPr>
                <p:cNvPr id="1959" name="Google Shape;1959;p6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1960" name="Google Shape;1960;p61"/>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1961" name="Google Shape;1961;p61"/>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1962" name="Google Shape;1962;p61"/>
              <p:cNvGrpSpPr/>
              <p:nvPr/>
            </p:nvGrpSpPr>
            <p:grpSpPr>
              <a:xfrm>
                <a:off x="7477265" y="375696"/>
                <a:ext cx="1000764" cy="414018"/>
                <a:chOff x="7477265" y="375308"/>
                <a:chExt cx="1000764" cy="414018"/>
              </a:xfrm>
            </p:grpSpPr>
            <p:sp>
              <p:nvSpPr>
                <p:cNvPr id="1963" name="Google Shape;1963;p61"/>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1964" name="Google Shape;1964;p61"/>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1965" name="Google Shape;1965;p61"/>
              <p:cNvGrpSpPr/>
              <p:nvPr/>
            </p:nvGrpSpPr>
            <p:grpSpPr>
              <a:xfrm>
                <a:off x="6777743" y="375696"/>
                <a:ext cx="1000764" cy="414018"/>
                <a:chOff x="6777743" y="373411"/>
                <a:chExt cx="1000764" cy="414018"/>
              </a:xfrm>
            </p:grpSpPr>
            <p:sp>
              <p:nvSpPr>
                <p:cNvPr id="1966" name="Google Shape;1966;p61"/>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1967" name="Google Shape;1967;p61"/>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sp>
            <p:nvSpPr>
              <p:cNvPr id="1968" name="Google Shape;1968;p6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969" name="Google Shape;1969;p61"/>
              <p:cNvGrpSpPr/>
              <p:nvPr/>
            </p:nvGrpSpPr>
            <p:grpSpPr>
              <a:xfrm>
                <a:off x="3871085" y="375696"/>
                <a:ext cx="1000764" cy="414018"/>
                <a:chOff x="3871085" y="374082"/>
                <a:chExt cx="1000764" cy="414018"/>
              </a:xfrm>
            </p:grpSpPr>
            <p:sp>
              <p:nvSpPr>
                <p:cNvPr id="1970" name="Google Shape;1970;p6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1971" name="Google Shape;1971;p61"/>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1972" name="Google Shape;1972;p61"/>
              <p:cNvGrpSpPr/>
              <p:nvPr/>
            </p:nvGrpSpPr>
            <p:grpSpPr>
              <a:xfrm>
                <a:off x="3113374" y="375696"/>
                <a:ext cx="1000764" cy="414018"/>
                <a:chOff x="3113374" y="372277"/>
                <a:chExt cx="1000764" cy="414018"/>
              </a:xfrm>
            </p:grpSpPr>
            <p:sp>
              <p:nvSpPr>
                <p:cNvPr id="1973" name="Google Shape;1973;p6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1974" name="Google Shape;1974;p61"/>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1975" name="Google Shape;1975;p61"/>
              <p:cNvGrpSpPr/>
              <p:nvPr/>
            </p:nvGrpSpPr>
            <p:grpSpPr>
              <a:xfrm>
                <a:off x="2322427" y="375696"/>
                <a:ext cx="1000764" cy="414018"/>
                <a:chOff x="2322427" y="369857"/>
                <a:chExt cx="1000764" cy="414018"/>
              </a:xfrm>
            </p:grpSpPr>
            <p:sp>
              <p:nvSpPr>
                <p:cNvPr id="1976" name="Google Shape;1976;p6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1977" name="Google Shape;1977;p61"/>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1978" name="Google Shape;1978;p6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1979" name="Google Shape;1979;p61"/>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1980" name="Google Shape;1980;p61"/>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81" name="Google Shape;1981;p6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1982" name="Google Shape;1982;p61"/>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1983" name="Google Shape;1983;p61"/>
          <p:cNvSpPr/>
          <p:nvPr/>
        </p:nvSpPr>
        <p:spPr>
          <a:xfrm>
            <a:off x="6043799"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1984" name="Google Shape;1984;p61"/>
          <p:cNvPicPr preferRelativeResize="0"/>
          <p:nvPr/>
        </p:nvPicPr>
        <p:blipFill rotWithShape="1">
          <a:blip r:embed="rId7">
            <a:alphaModFix/>
          </a:blip>
          <a:srcRect b="0" l="0" r="0" t="0"/>
          <a:stretch/>
        </p:blipFill>
        <p:spPr>
          <a:xfrm>
            <a:off x="6410183" y="466005"/>
            <a:ext cx="262052" cy="262052"/>
          </a:xfrm>
          <a:prstGeom prst="rect">
            <a:avLst/>
          </a:prstGeom>
          <a:noFill/>
          <a:ln>
            <a:noFill/>
          </a:ln>
        </p:spPr>
      </p:pic>
      <p:sp>
        <p:nvSpPr>
          <p:cNvPr id="1985" name="Google Shape;1985;p61"/>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6" name="Google Shape;1986;p6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1987" name="Google Shape;1987;p61"/>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graphicFrame>
        <p:nvGraphicFramePr>
          <p:cNvPr id="1988" name="Google Shape;1988;p61"/>
          <p:cNvGraphicFramePr/>
          <p:nvPr/>
        </p:nvGraphicFramePr>
        <p:xfrm>
          <a:off x="66676" y="853595"/>
          <a:ext cx="3000000" cy="3000000"/>
        </p:xfrm>
        <a:graphic>
          <a:graphicData uri="http://schemas.openxmlformats.org/drawingml/2006/table">
            <a:tbl>
              <a:tblPr>
                <a:noFill/>
                <a:tableStyleId>{2B3FE54C-4717-46BE-B585-459877FB3834}</a:tableStyleId>
              </a:tblPr>
              <a:tblGrid>
                <a:gridCol w="1437450"/>
                <a:gridCol w="4420250"/>
              </a:tblGrid>
              <a:tr h="237200">
                <a:tc>
                  <a:txBody>
                    <a:bodyPr/>
                    <a:lstStyle/>
                    <a:p>
                      <a:pPr indent="0" lvl="2" marL="0" marR="0" rtl="0" algn="l">
                        <a:lnSpc>
                          <a:spcPct val="100000"/>
                        </a:lnSpc>
                        <a:spcBef>
                          <a:spcPts val="0"/>
                        </a:spcBef>
                        <a:spcAft>
                          <a:spcPts val="0"/>
                        </a:spcAft>
                        <a:buClr>
                          <a:srgbClr val="000000"/>
                        </a:buClr>
                        <a:buSzPts val="1000"/>
                        <a:buFont typeface="Arial"/>
                        <a:buNone/>
                      </a:pPr>
                      <a:r>
                        <a:rPr b="1" lang="ca" sz="1000" u="none" cap="none" strike="noStrike">
                          <a:solidFill>
                            <a:schemeClr val="lt1"/>
                          </a:solidFill>
                        </a:rPr>
                        <a:t>Hyperparameters</a:t>
                      </a:r>
                      <a:endParaRPr b="1" i="0" sz="10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ca" sz="1000" u="none" cap="none" strike="noStrike">
                          <a:solidFill>
                            <a:schemeClr val="lt1"/>
                          </a:solidFill>
                        </a:rPr>
                        <a:t>Description</a:t>
                      </a:r>
                      <a:endParaRPr b="1" i="0" sz="1000" u="none" cap="none" strike="noStrike">
                        <a:solidFill>
                          <a:schemeClr val="lt1"/>
                        </a:solidFill>
                        <a:latin typeface="Arial"/>
                        <a:ea typeface="Arial"/>
                        <a:cs typeface="Arial"/>
                        <a:sym typeface="Arial"/>
                      </a:endParaRPr>
                    </a:p>
                  </a:txBody>
                  <a:tcPr marT="3050" marB="0" marR="72000" marL="7200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scale_factor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Scale factor relation between the low resolution and the high resolution images.</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78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batch_size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 loader configured mini-batch size.</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pre-training (PSNR-driven)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High-resolution image crop size. Needs to be a tuple of (H, W). If set to None, any crop transform will be applied.</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learning rate for the pre-training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pretraining/sched_step</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Learning rate scheduler decay rate for the pre-training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learning rate scheduler decay for the pre-training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training of the pre-training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pretraining/val_datasets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validation of the pre-training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78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epoch needed to complete the pre-training (GAN-driven)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generator's learning rate for the 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24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Configured discriminator's learning rate for the training step optimizer. Adam optimizer will be used for this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List of mini-batch indices learning rate decay of the generator's training scheduler.</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training/g_sched_gamma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generator's learning rate scheduler decay for the training step.</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List of mini-batch indices learning rate decay of the discriminator's training scheduler.</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795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training of the 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29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Dataset(s) used during validation of the training step. Must be one of 'div2k', 'bsds500'.</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24725">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generator/num_basic_blocks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Number of basic (a.k.a residual-on-residual dense blocks) of the generator network.</a:t>
                      </a:r>
                      <a:endParaRPr b="0" i="0" sz="800" u="none" cap="none" strike="noStrike">
                        <a:solidFill>
                          <a:srgbClr val="000000"/>
                        </a:solidFill>
                        <a:latin typeface="Arial"/>
                        <a:ea typeface="Arial"/>
                        <a:cs typeface="Arial"/>
                        <a:sym typeface="Arial"/>
                      </a:endParaRPr>
                    </a:p>
                  </a:txBody>
                  <a:tcPr marT="3050" marB="0"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72300">
                <a:tc>
                  <a:txBody>
                    <a:bodyPr/>
                    <a:lstStyle/>
                    <a:p>
                      <a:pPr indent="0" lvl="2" marL="0" marR="0" rtl="0" algn="l">
                        <a:lnSpc>
                          <a:spcPct val="100000"/>
                        </a:lnSpc>
                        <a:spcBef>
                          <a:spcPts val="0"/>
                        </a:spcBef>
                        <a:spcAft>
                          <a:spcPts val="0"/>
                        </a:spcAft>
                        <a:buClr>
                          <a:srgbClr val="000000"/>
                        </a:buClr>
                        <a:buSzPts val="800"/>
                        <a:buFont typeface="Arial"/>
                        <a:buNone/>
                      </a:pPr>
                      <a:r>
                        <a:rPr lang="ca" sz="800" u="none" cap="none" strike="noStrike"/>
                        <a:t>training/d_sched_gamma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Multiplicative factor of the discriminator's learning rate scheduler decay for the training step.</a:t>
                      </a:r>
                      <a:endParaRPr b="0" i="0" sz="800" u="none" cap="none" strike="noStrike">
                        <a:solidFill>
                          <a:srgbClr val="000000"/>
                        </a:solidFill>
                        <a:latin typeface="Arial"/>
                        <a:ea typeface="Arial"/>
                        <a:cs typeface="Arial"/>
                        <a:sym typeface="Arial"/>
                      </a:endParaRPr>
                    </a:p>
                  </a:txBody>
                  <a:tcPr marT="18325" marB="18325" marR="72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1989" name="Google Shape;1989;p6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990" name="Google Shape;1990;p6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weight, Weightlifter, Man, Silhouette, Fitness Forever, sport, Excercise,  sports, weightlifting, Lifting icon" id="1991" name="Google Shape;1991;p61"/>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1992" name="Google Shape;1992;p61"/>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1993" name="Google Shape;1993;p6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24/38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pic>
        <p:nvPicPr>
          <p:cNvPr id="1999" name="Google Shape;1999;p62"/>
          <p:cNvPicPr preferRelativeResize="0"/>
          <p:nvPr/>
        </p:nvPicPr>
        <p:blipFill rotWithShape="1">
          <a:blip r:embed="rId3">
            <a:alphaModFix/>
          </a:blip>
          <a:srcRect b="0" l="16371" r="27031" t="0"/>
          <a:stretch/>
        </p:blipFill>
        <p:spPr>
          <a:xfrm>
            <a:off x="5981254" y="846991"/>
            <a:ext cx="3122980" cy="3677051"/>
          </a:xfrm>
          <a:prstGeom prst="rect">
            <a:avLst/>
          </a:prstGeom>
          <a:noFill/>
          <a:ln>
            <a:noFill/>
          </a:ln>
        </p:spPr>
      </p:pic>
      <p:sp>
        <p:nvSpPr>
          <p:cNvPr id="2000" name="Google Shape;2000;p62"/>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1" name="Google Shape;2001;p6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HYPER-</a:t>
            </a:r>
            <a:endParaRPr b="0" i="0" sz="1400" u="none" cap="none" strike="noStrike">
              <a:solidFill>
                <a:srgbClr val="000000"/>
              </a:solidFill>
              <a:latin typeface="Arial"/>
              <a:ea typeface="Arial"/>
              <a:cs typeface="Arial"/>
              <a:sym typeface="Arial"/>
            </a:endParaRPr>
          </a:p>
        </p:txBody>
      </p:sp>
      <p:sp>
        <p:nvSpPr>
          <p:cNvPr id="2002" name="Google Shape;2002;p62"/>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PARAMETERS</a:t>
            </a:r>
            <a:endParaRPr b="0" i="0" sz="2700" u="none" cap="none" strike="noStrike">
              <a:solidFill>
                <a:schemeClr val="lt1"/>
              </a:solidFill>
              <a:latin typeface="Arial Black"/>
              <a:ea typeface="Arial Black"/>
              <a:cs typeface="Arial Black"/>
              <a:sym typeface="Arial Black"/>
            </a:endParaRPr>
          </a:p>
        </p:txBody>
      </p:sp>
      <p:grpSp>
        <p:nvGrpSpPr>
          <p:cNvPr id="2003" name="Google Shape;2003;p62"/>
          <p:cNvGrpSpPr/>
          <p:nvPr/>
        </p:nvGrpSpPr>
        <p:grpSpPr>
          <a:xfrm>
            <a:off x="1240820" y="4571552"/>
            <a:ext cx="6596003" cy="176993"/>
            <a:chOff x="1654426" y="6095402"/>
            <a:chExt cx="8794671" cy="235991"/>
          </a:xfrm>
        </p:grpSpPr>
        <p:sp>
          <p:nvSpPr>
            <p:cNvPr id="2004" name="Google Shape;2004;p6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05" name="Google Shape;2005;p6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006" name="Google Shape;2006;p62"/>
          <p:cNvGrpSpPr/>
          <p:nvPr/>
        </p:nvGrpSpPr>
        <p:grpSpPr>
          <a:xfrm>
            <a:off x="6927009" y="4606492"/>
            <a:ext cx="2029295" cy="407107"/>
            <a:chOff x="6568690" y="4701027"/>
            <a:chExt cx="2539705" cy="504004"/>
          </a:xfrm>
        </p:grpSpPr>
        <p:sp>
          <p:nvSpPr>
            <p:cNvPr id="2007" name="Google Shape;2007;p62"/>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8" name="Google Shape;2008;p6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9" name="Google Shape;2009;p6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10" name="Google Shape;2010;p6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11" name="Google Shape;2011;p6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12" name="Google Shape;2012;p6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13" name="Google Shape;2013;p6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Parameter Icon #356991 - Free Icons Library" id="2014" name="Google Shape;2014;p62"/>
          <p:cNvPicPr preferRelativeResize="0"/>
          <p:nvPr/>
        </p:nvPicPr>
        <p:blipFill rotWithShape="1">
          <a:blip r:embed="rId7">
            <a:alphaModFix/>
          </a:blip>
          <a:srcRect b="0" l="0" r="0" t="0"/>
          <a:stretch/>
        </p:blipFill>
        <p:spPr>
          <a:xfrm>
            <a:off x="7094463" y="2558525"/>
            <a:ext cx="779441" cy="779441"/>
          </a:xfrm>
          <a:prstGeom prst="rect">
            <a:avLst/>
          </a:prstGeom>
          <a:noFill/>
          <a:ln>
            <a:noFill/>
          </a:ln>
        </p:spPr>
      </p:pic>
      <p:cxnSp>
        <p:nvCxnSpPr>
          <p:cNvPr id="2015" name="Google Shape;2015;p62"/>
          <p:cNvCxnSpPr/>
          <p:nvPr/>
        </p:nvCxnSpPr>
        <p:spPr>
          <a:xfrm>
            <a:off x="6778276" y="9720721"/>
            <a:ext cx="162905" cy="96978"/>
          </a:xfrm>
          <a:prstGeom prst="straightConnector1">
            <a:avLst/>
          </a:prstGeom>
          <a:noFill/>
          <a:ln cap="flat" cmpd="sng" w="19050">
            <a:solidFill>
              <a:schemeClr val="accent1"/>
            </a:solidFill>
            <a:prstDash val="solid"/>
            <a:round/>
            <a:headEnd len="sm" w="sm" type="none"/>
            <a:tailEnd len="sm" w="sm" type="none"/>
          </a:ln>
        </p:spPr>
      </p:cxnSp>
      <p:grpSp>
        <p:nvGrpSpPr>
          <p:cNvPr id="2016" name="Google Shape;2016;p62"/>
          <p:cNvGrpSpPr/>
          <p:nvPr/>
        </p:nvGrpSpPr>
        <p:grpSpPr>
          <a:xfrm>
            <a:off x="3047" y="375696"/>
            <a:ext cx="9138979" cy="414018"/>
            <a:chOff x="3047" y="375696"/>
            <a:chExt cx="9138979" cy="414018"/>
          </a:xfrm>
        </p:grpSpPr>
        <p:grpSp>
          <p:nvGrpSpPr>
            <p:cNvPr id="2017" name="Google Shape;2017;p62"/>
            <p:cNvGrpSpPr/>
            <p:nvPr/>
          </p:nvGrpSpPr>
          <p:grpSpPr>
            <a:xfrm>
              <a:off x="3047" y="375696"/>
              <a:ext cx="9138979" cy="414018"/>
              <a:chOff x="3047" y="375696"/>
              <a:chExt cx="9138979" cy="414018"/>
            </a:xfrm>
          </p:grpSpPr>
          <p:sp>
            <p:nvSpPr>
              <p:cNvPr id="2018" name="Google Shape;2018;p62"/>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19" name="Google Shape;2019;p62"/>
              <p:cNvGrpSpPr/>
              <p:nvPr/>
            </p:nvGrpSpPr>
            <p:grpSpPr>
              <a:xfrm>
                <a:off x="8141262" y="375696"/>
                <a:ext cx="1000764" cy="414018"/>
                <a:chOff x="8141262" y="376015"/>
                <a:chExt cx="1000764" cy="414018"/>
              </a:xfrm>
            </p:grpSpPr>
            <p:sp>
              <p:nvSpPr>
                <p:cNvPr id="2020" name="Google Shape;2020;p62"/>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021" name="Google Shape;2021;p62"/>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022" name="Google Shape;2022;p62"/>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023" name="Google Shape;2023;p62"/>
              <p:cNvGrpSpPr/>
              <p:nvPr/>
            </p:nvGrpSpPr>
            <p:grpSpPr>
              <a:xfrm>
                <a:off x="7477265" y="375696"/>
                <a:ext cx="1000764" cy="414018"/>
                <a:chOff x="7477265" y="375308"/>
                <a:chExt cx="1000764" cy="414018"/>
              </a:xfrm>
            </p:grpSpPr>
            <p:sp>
              <p:nvSpPr>
                <p:cNvPr id="2024" name="Google Shape;2024;p62"/>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025" name="Google Shape;2025;p62"/>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026" name="Google Shape;2026;p62"/>
              <p:cNvGrpSpPr/>
              <p:nvPr/>
            </p:nvGrpSpPr>
            <p:grpSpPr>
              <a:xfrm>
                <a:off x="6777743" y="375696"/>
                <a:ext cx="1000764" cy="414018"/>
                <a:chOff x="6777743" y="373411"/>
                <a:chExt cx="1000764" cy="414018"/>
              </a:xfrm>
            </p:grpSpPr>
            <p:sp>
              <p:nvSpPr>
                <p:cNvPr id="2027" name="Google Shape;2027;p62"/>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028" name="Google Shape;2028;p62"/>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sp>
            <p:nvSpPr>
              <p:cNvPr id="2029" name="Google Shape;2029;p62"/>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30" name="Google Shape;2030;p62"/>
              <p:cNvGrpSpPr/>
              <p:nvPr/>
            </p:nvGrpSpPr>
            <p:grpSpPr>
              <a:xfrm>
                <a:off x="3871085" y="375696"/>
                <a:ext cx="1000764" cy="414018"/>
                <a:chOff x="3871085" y="374082"/>
                <a:chExt cx="1000764" cy="414018"/>
              </a:xfrm>
            </p:grpSpPr>
            <p:sp>
              <p:nvSpPr>
                <p:cNvPr id="2031" name="Google Shape;2031;p62"/>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032" name="Google Shape;2032;p62"/>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033" name="Google Shape;2033;p62"/>
              <p:cNvGrpSpPr/>
              <p:nvPr/>
            </p:nvGrpSpPr>
            <p:grpSpPr>
              <a:xfrm>
                <a:off x="3113374" y="375696"/>
                <a:ext cx="1000764" cy="414018"/>
                <a:chOff x="3113374" y="372277"/>
                <a:chExt cx="1000764" cy="414018"/>
              </a:xfrm>
            </p:grpSpPr>
            <p:sp>
              <p:nvSpPr>
                <p:cNvPr id="2034" name="Google Shape;2034;p62"/>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035" name="Google Shape;2035;p62"/>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036" name="Google Shape;2036;p62"/>
              <p:cNvGrpSpPr/>
              <p:nvPr/>
            </p:nvGrpSpPr>
            <p:grpSpPr>
              <a:xfrm>
                <a:off x="2322427" y="375696"/>
                <a:ext cx="1000764" cy="414018"/>
                <a:chOff x="2322427" y="369857"/>
                <a:chExt cx="1000764" cy="414018"/>
              </a:xfrm>
            </p:grpSpPr>
            <p:sp>
              <p:nvSpPr>
                <p:cNvPr id="2037" name="Google Shape;2037;p62"/>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038" name="Google Shape;2038;p62"/>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039" name="Google Shape;2039;p62"/>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040" name="Google Shape;2040;p62"/>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041" name="Google Shape;2041;p62"/>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42" name="Google Shape;2042;p62"/>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043" name="Google Shape;2043;p62"/>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044" name="Google Shape;2044;p62"/>
          <p:cNvSpPr/>
          <p:nvPr/>
        </p:nvSpPr>
        <p:spPr>
          <a:xfrm>
            <a:off x="6043799"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045" name="Google Shape;2045;p62"/>
          <p:cNvPicPr preferRelativeResize="0"/>
          <p:nvPr/>
        </p:nvPicPr>
        <p:blipFill rotWithShape="1">
          <a:blip r:embed="rId7">
            <a:alphaModFix/>
          </a:blip>
          <a:srcRect b="0" l="0" r="0" t="0"/>
          <a:stretch/>
        </p:blipFill>
        <p:spPr>
          <a:xfrm>
            <a:off x="6410183" y="466005"/>
            <a:ext cx="262052" cy="262052"/>
          </a:xfrm>
          <a:prstGeom prst="rect">
            <a:avLst/>
          </a:prstGeom>
          <a:noFill/>
          <a:ln>
            <a:noFill/>
          </a:ln>
        </p:spPr>
      </p:pic>
      <p:sp>
        <p:nvSpPr>
          <p:cNvPr id="2046" name="Google Shape;2046;p62"/>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7" name="Google Shape;2047;p6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048" name="Google Shape;2048;p62"/>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049" name="Google Shape;2049;p62"/>
          <p:cNvSpPr txBox="1"/>
          <p:nvPr/>
        </p:nvSpPr>
        <p:spPr>
          <a:xfrm>
            <a:off x="-6451820" y="2154182"/>
            <a:ext cx="7236372"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scale_factor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batch_size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pretraining/num_epoch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pretraining/cr_patch_size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pretraining/sched_step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pretraining/val_datasets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training/num_epoch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training/cr_patch_size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training/d_lr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training/g_sched_steps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training/g_sched_gamma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training/d_sched_steps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training/d_sched_gamma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ca"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050" name="Google Shape;2050;p62"/>
          <p:cNvSpPr txBox="1"/>
          <p:nvPr/>
        </p:nvSpPr>
        <p:spPr>
          <a:xfrm>
            <a:off x="-4097779" y="6230082"/>
            <a:ext cx="719433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training/val_datasets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generator/num_basic_blocks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pretraining/train_datasets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1D1C1D"/>
                </a:solidFill>
                <a:latin typeface="Arial"/>
                <a:ea typeface="Arial"/>
                <a:cs typeface="Arial"/>
                <a:sym typeface="Arial"/>
              </a:rPr>
              <a:t>training/train_datasets</a:t>
            </a:r>
            <a:endParaRPr b="0" i="0" sz="1400" u="none" cap="none" strike="noStrike">
              <a:solidFill>
                <a:srgbClr val="000000"/>
              </a:solidFill>
              <a:latin typeface="Arial"/>
              <a:ea typeface="Arial"/>
              <a:cs typeface="Arial"/>
              <a:sym typeface="Arial"/>
            </a:endParaRPr>
          </a:p>
        </p:txBody>
      </p:sp>
      <p:graphicFrame>
        <p:nvGraphicFramePr>
          <p:cNvPr id="2051" name="Google Shape;2051;p62"/>
          <p:cNvGraphicFramePr/>
          <p:nvPr/>
        </p:nvGraphicFramePr>
        <p:xfrm>
          <a:off x="-6302208" y="59200"/>
          <a:ext cx="3000000" cy="3000000"/>
        </p:xfrm>
        <a:graphic>
          <a:graphicData uri="http://schemas.openxmlformats.org/drawingml/2006/table">
            <a:tbl>
              <a:tblPr bandRow="1" firstRow="1">
                <a:noFill/>
                <a:tableStyleId>{2B3FE54C-4717-46BE-B585-459877FB3834}</a:tableStyleId>
              </a:tblPr>
              <a:tblGrid>
                <a:gridCol w="1835050"/>
                <a:gridCol w="991525"/>
                <a:gridCol w="661000"/>
                <a:gridCol w="561850"/>
                <a:gridCol w="605925"/>
                <a:gridCol w="528800"/>
              </a:tblGrid>
              <a:tr h="370850">
                <a:tc rowSpan="2">
                  <a:txBody>
                    <a:bodyPr/>
                    <a:lstStyle/>
                    <a:p>
                      <a:pPr indent="0" lvl="0" marL="0" marR="0" rtl="0" algn="ctr">
                        <a:lnSpc>
                          <a:spcPct val="100000"/>
                        </a:lnSpc>
                        <a:spcBef>
                          <a:spcPts val="0"/>
                        </a:spcBef>
                        <a:spcAft>
                          <a:spcPts val="0"/>
                        </a:spcAft>
                        <a:buClr>
                          <a:srgbClr val="000000"/>
                        </a:buClr>
                        <a:buSzPts val="1000"/>
                        <a:buFont typeface="Arial"/>
                        <a:buNone/>
                      </a:pPr>
                      <a:r>
                        <a:rPr b="1" lang="ca" sz="1000" u="none" cap="none" strike="noStrike">
                          <a:solidFill>
                            <a:schemeClr val="lt1"/>
                          </a:solidFill>
                          <a:latin typeface="Arial"/>
                          <a:ea typeface="Arial"/>
                          <a:cs typeface="Arial"/>
                          <a:sym typeface="Arial"/>
                        </a:rPr>
                        <a:t>Model</a:t>
                      </a:r>
                      <a:endParaRPr b="1" sz="1000" u="none" cap="none" strike="noStrike">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rowSpan="2">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Training Data</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SET5</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SET14</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r>
              <a:tr h="236900">
                <a:tc vMerge="1"/>
                <a:tc vMerge="1"/>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128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32,47dB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0,9335</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192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32,30dB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0,9329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31,20dB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31,93dB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0,9266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30,57dB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16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0,9274</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30,75dB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0,9730</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Leverxgroup ESRG</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DIVX</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32,73dB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0,9011</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28,99dB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0,7917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bl>
          </a:graphicData>
        </a:graphic>
      </p:graphicFrame>
      <p:graphicFrame>
        <p:nvGraphicFramePr>
          <p:cNvPr id="2052" name="Google Shape;2052;p62"/>
          <p:cNvGraphicFramePr/>
          <p:nvPr/>
        </p:nvGraphicFramePr>
        <p:xfrm>
          <a:off x="66675" y="855829"/>
          <a:ext cx="3000000" cy="3000000"/>
        </p:xfrm>
        <a:graphic>
          <a:graphicData uri="http://schemas.openxmlformats.org/drawingml/2006/table">
            <a:tbl>
              <a:tblPr>
                <a:noFill/>
                <a:tableStyleId>{2B3FE54C-4717-46BE-B585-459877FB3834}</a:tableStyleId>
              </a:tblPr>
              <a:tblGrid>
                <a:gridCol w="1435250"/>
                <a:gridCol w="1073425"/>
                <a:gridCol w="1113175"/>
                <a:gridCol w="1108775"/>
                <a:gridCol w="1107975"/>
              </a:tblGrid>
              <a:tr h="228675">
                <a:tc>
                  <a:txBody>
                    <a:bodyPr/>
                    <a:lstStyle/>
                    <a:p>
                      <a:pPr indent="0" lvl="2" marL="0" marR="0" rtl="0" algn="l">
                        <a:lnSpc>
                          <a:spcPct val="100000"/>
                        </a:lnSpc>
                        <a:spcBef>
                          <a:spcPts val="0"/>
                        </a:spcBef>
                        <a:spcAft>
                          <a:spcPts val="0"/>
                        </a:spcAft>
                        <a:buClr>
                          <a:srgbClr val="000000"/>
                        </a:buClr>
                        <a:buSzPts val="1000"/>
                        <a:buFont typeface="Arial"/>
                        <a:buNone/>
                      </a:pPr>
                      <a:r>
                        <a:rPr b="1" i="0" lang="ca" sz="1000" u="none" cap="none" strike="noStrike">
                          <a:solidFill>
                            <a:schemeClr val="lt1"/>
                          </a:solidFill>
                          <a:latin typeface="Arial"/>
                          <a:ea typeface="Arial"/>
                          <a:cs typeface="Arial"/>
                          <a:sym typeface="Arial"/>
                        </a:rPr>
                        <a:t>Hyperparameters</a:t>
                      </a:r>
                      <a:endParaRPr b="1" i="0" sz="10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a:txBody>
                  <a:tcPr marT="3050" marB="0" marR="36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scale_factor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4</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93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batch_size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8000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0,0002</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pretraining/sched_step</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175000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pretraining/val_datasets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293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training/num_epoch</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6000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training/cr_patch_size</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[192,192]</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[128, 128]</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0782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training/d_lr</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0,0001</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54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training/g_sched_gamma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554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training/d_sched_steps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[50000, 100000, 175000, 250000]</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396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training/train_datasets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["bsds500", "div2k"]</a:t>
                      </a:r>
                      <a:endParaRPr b="0" i="0" sz="800" u="none" cap="none" strike="noStrike">
                        <a:solidFill>
                          <a:srgbClr val="24292F"/>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54775">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training/val_datasets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["div2k"]</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2740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generator/num_basic_blocks</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16</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23</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174350">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t>training/d_sched_gamma</a:t>
                      </a:r>
                      <a:endParaRPr b="1" i="0" sz="800" u="none" cap="none" strike="noStrike">
                        <a:solidFill>
                          <a:srgbClr val="000000"/>
                        </a:solidFill>
                        <a:latin typeface="Arial"/>
                        <a:ea typeface="Arial"/>
                        <a:cs typeface="Arial"/>
                        <a:sym typeface="Arial"/>
                      </a:endParaRPr>
                    </a:p>
                  </a:txBody>
                  <a:tcPr marT="3050" marB="0" marR="36000" marL="72000" anchor="b">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Arial"/>
                        <a:ea typeface="Arial"/>
                        <a:cs typeface="Arial"/>
                        <a:sym typeface="Arial"/>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t>0.5</a:t>
                      </a:r>
                      <a:endParaRPr b="0" i="0" sz="800" u="none" cap="none" strike="noStrike">
                        <a:solidFill>
                          <a:srgbClr val="000000"/>
                        </a:solidFill>
                        <a:latin typeface="Calibri"/>
                        <a:ea typeface="Calibri"/>
                        <a:cs typeface="Calibri"/>
                        <a:sym typeface="Calibri"/>
                      </a:endParaRPr>
                    </a:p>
                  </a:txBody>
                  <a:tcPr marT="3050" marB="0" marR="36000" marL="72000" anchor="b">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2053" name="Google Shape;2053;p6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54" name="Google Shape;2054;p6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055" name="Google Shape;2055;p62"/>
          <p:cNvSpPr/>
          <p:nvPr/>
        </p:nvSpPr>
        <p:spPr>
          <a:xfrm>
            <a:off x="1860781" y="920400"/>
            <a:ext cx="287302"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6" name="Google Shape;2056;p62"/>
          <p:cNvSpPr/>
          <p:nvPr/>
        </p:nvSpPr>
        <p:spPr>
          <a:xfrm>
            <a:off x="2969723" y="920733"/>
            <a:ext cx="287302"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7" name="Google Shape;2057;p62"/>
          <p:cNvSpPr/>
          <p:nvPr/>
        </p:nvSpPr>
        <p:spPr>
          <a:xfrm>
            <a:off x="4084165" y="922580"/>
            <a:ext cx="287302" cy="45719"/>
          </a:xfrm>
          <a:prstGeom prst="mathMinus">
            <a:avLst>
              <a:gd fmla="val 23520" name="adj1"/>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58" name="Google Shape;2058;p62"/>
          <p:cNvSpPr/>
          <p:nvPr/>
        </p:nvSpPr>
        <p:spPr>
          <a:xfrm>
            <a:off x="5222547" y="922580"/>
            <a:ext cx="287302"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descr="weight, Weightlifter, Man, Silhouette, Fitness Forever, sport, Excercise,  sports, weightlifting, Lifting icon" id="2059" name="Google Shape;2059;p62"/>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060" name="Google Shape;2060;p62"/>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061" name="Google Shape;2061;p62"/>
          <p:cNvGrpSpPr/>
          <p:nvPr/>
        </p:nvGrpSpPr>
        <p:grpSpPr>
          <a:xfrm>
            <a:off x="6198966" y="3594918"/>
            <a:ext cx="3011377" cy="696875"/>
            <a:chOff x="-4923408" y="2720594"/>
            <a:chExt cx="3011377" cy="696875"/>
          </a:xfrm>
        </p:grpSpPr>
        <p:grpSp>
          <p:nvGrpSpPr>
            <p:cNvPr id="2062" name="Google Shape;2062;p62"/>
            <p:cNvGrpSpPr/>
            <p:nvPr/>
          </p:nvGrpSpPr>
          <p:grpSpPr>
            <a:xfrm>
              <a:off x="-4923408" y="2720594"/>
              <a:ext cx="3011377" cy="696875"/>
              <a:chOff x="6301065" y="3705792"/>
              <a:chExt cx="3011377" cy="696875"/>
            </a:xfrm>
          </p:grpSpPr>
          <p:sp>
            <p:nvSpPr>
              <p:cNvPr id="2063" name="Google Shape;2063;p62"/>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4" name="Google Shape;2064;p62"/>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065" name="Google Shape;2065;p62"/>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066" name="Google Shape;2066;p62"/>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67" name="Google Shape;2067;p62"/>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068" name="Google Shape;2068;p62"/>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069" name="Google Shape;2069;p62"/>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070" name="Google Shape;2070;p6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25/38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pic>
        <p:nvPicPr>
          <p:cNvPr id="2076" name="Google Shape;2076;p63"/>
          <p:cNvPicPr preferRelativeResize="0"/>
          <p:nvPr/>
        </p:nvPicPr>
        <p:blipFill rotWithShape="1">
          <a:blip r:embed="rId3">
            <a:alphaModFix/>
          </a:blip>
          <a:srcRect b="0" l="16004" r="27398" t="0"/>
          <a:stretch/>
        </p:blipFill>
        <p:spPr>
          <a:xfrm>
            <a:off x="5981254" y="840114"/>
            <a:ext cx="3122980" cy="3677049"/>
          </a:xfrm>
          <a:prstGeom prst="rect">
            <a:avLst/>
          </a:prstGeom>
          <a:noFill/>
          <a:ln>
            <a:noFill/>
          </a:ln>
        </p:spPr>
      </p:pic>
      <p:sp>
        <p:nvSpPr>
          <p:cNvPr id="2077" name="Google Shape;2077;p63"/>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8" name="Google Shape;2078;p6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QUALITY</a:t>
            </a:r>
            <a:endParaRPr b="0" i="0" sz="1400" u="none" cap="none" strike="noStrike">
              <a:solidFill>
                <a:srgbClr val="000000"/>
              </a:solidFill>
              <a:latin typeface="Arial"/>
              <a:ea typeface="Arial"/>
              <a:cs typeface="Arial"/>
              <a:sym typeface="Arial"/>
            </a:endParaRPr>
          </a:p>
        </p:txBody>
      </p:sp>
      <p:sp>
        <p:nvSpPr>
          <p:cNvPr id="2079" name="Google Shape;2079;p63"/>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METRICS</a:t>
            </a:r>
            <a:endParaRPr b="0" i="0" sz="2700" u="none" cap="none" strike="noStrike">
              <a:solidFill>
                <a:schemeClr val="lt1"/>
              </a:solidFill>
              <a:latin typeface="Arial Black"/>
              <a:ea typeface="Arial Black"/>
              <a:cs typeface="Arial Black"/>
              <a:sym typeface="Arial Black"/>
            </a:endParaRPr>
          </a:p>
        </p:txBody>
      </p:sp>
      <p:sp>
        <p:nvSpPr>
          <p:cNvPr id="2080" name="Google Shape;2080;p6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81" name="Google Shape;2081;p6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082" name="Google Shape;2082;p63"/>
          <p:cNvGrpSpPr/>
          <p:nvPr/>
        </p:nvGrpSpPr>
        <p:grpSpPr>
          <a:xfrm>
            <a:off x="1240820" y="4571552"/>
            <a:ext cx="6596003" cy="176993"/>
            <a:chOff x="1654426" y="6095402"/>
            <a:chExt cx="8794671" cy="235991"/>
          </a:xfrm>
        </p:grpSpPr>
        <p:sp>
          <p:nvSpPr>
            <p:cNvPr id="2083" name="Google Shape;2083;p6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84" name="Google Shape;2084;p6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085" name="Google Shape;2085;p63"/>
          <p:cNvGrpSpPr/>
          <p:nvPr/>
        </p:nvGrpSpPr>
        <p:grpSpPr>
          <a:xfrm>
            <a:off x="6927009" y="4606492"/>
            <a:ext cx="2029295" cy="407107"/>
            <a:chOff x="6568690" y="4701027"/>
            <a:chExt cx="2539705" cy="504004"/>
          </a:xfrm>
        </p:grpSpPr>
        <p:sp>
          <p:nvSpPr>
            <p:cNvPr id="2086" name="Google Shape;2086;p63"/>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7" name="Google Shape;2087;p6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8" name="Google Shape;2088;p6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89" name="Google Shape;2089;p6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090" name="Google Shape;2090;p6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091" name="Google Shape;2091;p6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092" name="Google Shape;2092;p6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metrics Icon - Free PNG &amp; SVG 105414 - Noun Project" id="2093" name="Google Shape;2093;p63"/>
          <p:cNvPicPr preferRelativeResize="0"/>
          <p:nvPr/>
        </p:nvPicPr>
        <p:blipFill rotWithShape="1">
          <a:blip r:embed="rId7">
            <a:alphaModFix/>
          </a:blip>
          <a:srcRect b="0" l="0" r="0" t="0"/>
          <a:stretch/>
        </p:blipFill>
        <p:spPr>
          <a:xfrm>
            <a:off x="7029505" y="2428610"/>
            <a:ext cx="909356" cy="909356"/>
          </a:xfrm>
          <a:prstGeom prst="rect">
            <a:avLst/>
          </a:prstGeom>
          <a:noFill/>
          <a:ln>
            <a:noFill/>
          </a:ln>
        </p:spPr>
      </p:pic>
      <p:grpSp>
        <p:nvGrpSpPr>
          <p:cNvPr id="2094" name="Google Shape;2094;p63"/>
          <p:cNvGrpSpPr/>
          <p:nvPr/>
        </p:nvGrpSpPr>
        <p:grpSpPr>
          <a:xfrm>
            <a:off x="3047" y="375696"/>
            <a:ext cx="9138979" cy="414018"/>
            <a:chOff x="3047" y="375696"/>
            <a:chExt cx="9138979" cy="414018"/>
          </a:xfrm>
        </p:grpSpPr>
        <p:grpSp>
          <p:nvGrpSpPr>
            <p:cNvPr id="2095" name="Google Shape;2095;p63"/>
            <p:cNvGrpSpPr/>
            <p:nvPr/>
          </p:nvGrpSpPr>
          <p:grpSpPr>
            <a:xfrm>
              <a:off x="3047" y="375696"/>
              <a:ext cx="9138979" cy="414018"/>
              <a:chOff x="3047" y="375696"/>
              <a:chExt cx="9138979" cy="414018"/>
            </a:xfrm>
          </p:grpSpPr>
          <p:sp>
            <p:nvSpPr>
              <p:cNvPr id="2096" name="Google Shape;2096;p6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097" name="Google Shape;2097;p63"/>
              <p:cNvGrpSpPr/>
              <p:nvPr/>
            </p:nvGrpSpPr>
            <p:grpSpPr>
              <a:xfrm>
                <a:off x="8141262" y="375696"/>
                <a:ext cx="1000764" cy="414018"/>
                <a:chOff x="8141262" y="376015"/>
                <a:chExt cx="1000764" cy="414018"/>
              </a:xfrm>
            </p:grpSpPr>
            <p:sp>
              <p:nvSpPr>
                <p:cNvPr id="2098" name="Google Shape;2098;p6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099" name="Google Shape;2099;p63"/>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100" name="Google Shape;2100;p6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101" name="Google Shape;2101;p63"/>
              <p:cNvGrpSpPr/>
              <p:nvPr/>
            </p:nvGrpSpPr>
            <p:grpSpPr>
              <a:xfrm>
                <a:off x="7477265" y="375696"/>
                <a:ext cx="1000764" cy="414018"/>
                <a:chOff x="7477265" y="375308"/>
                <a:chExt cx="1000764" cy="414018"/>
              </a:xfrm>
            </p:grpSpPr>
            <p:sp>
              <p:nvSpPr>
                <p:cNvPr id="2102" name="Google Shape;2102;p6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103" name="Google Shape;2103;p6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104" name="Google Shape;2104;p63"/>
              <p:cNvGrpSpPr/>
              <p:nvPr/>
            </p:nvGrpSpPr>
            <p:grpSpPr>
              <a:xfrm>
                <a:off x="6043799" y="375696"/>
                <a:ext cx="1000764" cy="414018"/>
                <a:chOff x="6043799" y="374249"/>
                <a:chExt cx="1000764" cy="414018"/>
              </a:xfrm>
            </p:grpSpPr>
            <p:sp>
              <p:nvSpPr>
                <p:cNvPr id="2105" name="Google Shape;2105;p6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106" name="Google Shape;2106;p63"/>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sp>
            <p:nvSpPr>
              <p:cNvPr id="2107" name="Google Shape;2107;p6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08" name="Google Shape;2108;p63"/>
              <p:cNvGrpSpPr/>
              <p:nvPr/>
            </p:nvGrpSpPr>
            <p:grpSpPr>
              <a:xfrm>
                <a:off x="3871085" y="375696"/>
                <a:ext cx="1000764" cy="414018"/>
                <a:chOff x="3871085" y="374082"/>
                <a:chExt cx="1000764" cy="414018"/>
              </a:xfrm>
            </p:grpSpPr>
            <p:sp>
              <p:nvSpPr>
                <p:cNvPr id="2109" name="Google Shape;2109;p6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110" name="Google Shape;2110;p63"/>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111" name="Google Shape;2111;p63"/>
              <p:cNvGrpSpPr/>
              <p:nvPr/>
            </p:nvGrpSpPr>
            <p:grpSpPr>
              <a:xfrm>
                <a:off x="3113374" y="375696"/>
                <a:ext cx="1000764" cy="414018"/>
                <a:chOff x="3113374" y="372277"/>
                <a:chExt cx="1000764" cy="414018"/>
              </a:xfrm>
            </p:grpSpPr>
            <p:sp>
              <p:nvSpPr>
                <p:cNvPr id="2112" name="Google Shape;2112;p6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113" name="Google Shape;2113;p63"/>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114" name="Google Shape;2114;p63"/>
              <p:cNvGrpSpPr/>
              <p:nvPr/>
            </p:nvGrpSpPr>
            <p:grpSpPr>
              <a:xfrm>
                <a:off x="2322427" y="375696"/>
                <a:ext cx="1000764" cy="414018"/>
                <a:chOff x="2322427" y="369857"/>
                <a:chExt cx="1000764" cy="414018"/>
              </a:xfrm>
            </p:grpSpPr>
            <p:sp>
              <p:nvSpPr>
                <p:cNvPr id="2115" name="Google Shape;2115;p6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116" name="Google Shape;2116;p63"/>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117" name="Google Shape;2117;p6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118" name="Google Shape;2118;p63"/>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119" name="Google Shape;2119;p6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20" name="Google Shape;2120;p6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121" name="Google Shape;2121;p63"/>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122" name="Google Shape;2122;p63"/>
          <p:cNvSpPr/>
          <p:nvPr/>
        </p:nvSpPr>
        <p:spPr>
          <a:xfrm>
            <a:off x="677774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123" name="Google Shape;2123;p63"/>
          <p:cNvPicPr preferRelativeResize="0"/>
          <p:nvPr/>
        </p:nvPicPr>
        <p:blipFill rotWithShape="1">
          <a:blip r:embed="rId7">
            <a:alphaModFix/>
          </a:blip>
          <a:srcRect b="0" l="0" r="0" t="0"/>
          <a:stretch/>
        </p:blipFill>
        <p:spPr>
          <a:xfrm>
            <a:off x="7096476" y="436857"/>
            <a:ext cx="322932" cy="322932"/>
          </a:xfrm>
          <a:prstGeom prst="rect">
            <a:avLst/>
          </a:prstGeom>
          <a:noFill/>
          <a:ln>
            <a:noFill/>
          </a:ln>
        </p:spPr>
      </p:pic>
      <p:sp>
        <p:nvSpPr>
          <p:cNvPr id="2124" name="Google Shape;2124;p63"/>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5" name="Google Shape;2125;p6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126" name="Google Shape;2126;p6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127" name="Google Shape;2127;p63"/>
          <p:cNvSpPr txBox="1"/>
          <p:nvPr/>
        </p:nvSpPr>
        <p:spPr>
          <a:xfrm>
            <a:off x="144069" y="1008441"/>
            <a:ext cx="5770859" cy="4370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Structural Similarity Index(SSIM):</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Given 2 images, SSIM is an index with values in the range (-1,1), which estimates the level of similarity between those two images.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It combines different comparison functions:</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8"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Formula:</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8"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2128" name="Google Shape;2128;p63"/>
          <p:cNvPicPr preferRelativeResize="0"/>
          <p:nvPr/>
        </p:nvPicPr>
        <p:blipFill rotWithShape="1">
          <a:blip r:embed="rId19">
            <a:alphaModFix/>
          </a:blip>
          <a:srcRect b="0" l="0" r="0" t="0"/>
          <a:stretch/>
        </p:blipFill>
        <p:spPr>
          <a:xfrm>
            <a:off x="1142447" y="3538422"/>
            <a:ext cx="3385727" cy="366704"/>
          </a:xfrm>
          <a:prstGeom prst="rect">
            <a:avLst/>
          </a:prstGeom>
          <a:noFill/>
          <a:ln>
            <a:noFill/>
          </a:ln>
        </p:spPr>
      </p:pic>
      <p:sp>
        <p:nvSpPr>
          <p:cNvPr id="2129" name="Google Shape;2129;p63"/>
          <p:cNvSpPr txBox="1"/>
          <p:nvPr/>
        </p:nvSpPr>
        <p:spPr>
          <a:xfrm>
            <a:off x="739472" y="1950456"/>
            <a:ext cx="4351740" cy="43088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+1</a:t>
            </a:r>
            <a:r>
              <a:rPr b="0" i="0" lang="ca" sz="1100" u="none" cap="none" strike="noStrike">
                <a:solidFill>
                  <a:srgbClr val="000000"/>
                </a:solidFill>
                <a:latin typeface="Arial"/>
                <a:ea typeface="Arial"/>
                <a:cs typeface="Arial"/>
                <a:sym typeface="Arial"/>
              </a:rPr>
              <a:t> = very similar or the same.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1" i="0" lang="ca" sz="1100" u="none" cap="none" strike="noStrike">
                <a:solidFill>
                  <a:srgbClr val="000000"/>
                </a:solidFill>
              </a:rPr>
              <a:t>-1 </a:t>
            </a:r>
            <a:r>
              <a:rPr b="0" i="0" lang="ca" sz="1100" u="none" cap="none" strike="noStrike">
                <a:solidFill>
                  <a:srgbClr val="000000"/>
                </a:solidFill>
                <a:latin typeface="Arial"/>
                <a:ea typeface="Arial"/>
                <a:cs typeface="Arial"/>
                <a:sym typeface="Arial"/>
              </a:rPr>
              <a:t>= very different</a:t>
            </a:r>
            <a:endParaRPr b="0" i="0" sz="1100" u="none" cap="none" strike="noStrike">
              <a:solidFill>
                <a:srgbClr val="000000"/>
              </a:solidFill>
              <a:latin typeface="Arial"/>
              <a:ea typeface="Arial"/>
              <a:cs typeface="Arial"/>
              <a:sym typeface="Arial"/>
            </a:endParaRPr>
          </a:p>
        </p:txBody>
      </p:sp>
      <p:sp>
        <p:nvSpPr>
          <p:cNvPr id="2130" name="Google Shape;2130;p63"/>
          <p:cNvSpPr txBox="1"/>
          <p:nvPr/>
        </p:nvSpPr>
        <p:spPr>
          <a:xfrm>
            <a:off x="739472" y="2640486"/>
            <a:ext cx="4351740" cy="6001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Luminance </a:t>
            </a:r>
            <a:r>
              <a:rPr b="1" i="1" lang="ca" sz="1100" u="none" cap="none" strike="noStrike">
                <a:solidFill>
                  <a:srgbClr val="000000"/>
                </a:solidFill>
                <a:latin typeface="Times New Roman"/>
                <a:ea typeface="Times New Roman"/>
                <a:cs typeface="Times New Roman"/>
                <a:sym typeface="Times New Roman"/>
              </a:rPr>
              <a:t>l</a:t>
            </a:r>
            <a:r>
              <a:rPr b="1" i="0" lang="ca" sz="1100" u="none" cap="none" strike="noStrike">
                <a:solidFill>
                  <a:srgbClr val="000000"/>
                </a:solidFill>
                <a:latin typeface="Times New Roman"/>
                <a:ea typeface="Times New Roman"/>
                <a:cs typeface="Times New Roman"/>
                <a:sym typeface="Times New Roman"/>
              </a:rPr>
              <a:t>(x,y)</a:t>
            </a:r>
            <a:r>
              <a:rPr b="0" i="0" lang="ca" sz="11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Contrast </a:t>
            </a:r>
            <a:r>
              <a:rPr b="1" i="1" lang="ca" sz="1100" u="none" cap="none" strike="noStrike">
                <a:solidFill>
                  <a:srgbClr val="000000"/>
                </a:solidFill>
                <a:latin typeface="Times New Roman"/>
                <a:ea typeface="Times New Roman"/>
                <a:cs typeface="Times New Roman"/>
                <a:sym typeface="Times New Roman"/>
              </a:rPr>
              <a:t>c</a:t>
            </a:r>
            <a:r>
              <a:rPr b="1" i="0" lang="ca" sz="1100" u="none" cap="none" strike="noStrike">
                <a:solidFill>
                  <a:srgbClr val="000000"/>
                </a:solidFill>
                <a:latin typeface="Times New Roman"/>
                <a:ea typeface="Times New Roman"/>
                <a:cs typeface="Times New Roman"/>
                <a:sym typeface="Times New Roman"/>
              </a:rPr>
              <a:t>(x,y)</a:t>
            </a:r>
            <a:endParaRPr b="1" i="0" sz="1400" u="none" cap="none" strike="noStrike">
              <a:solidFill>
                <a:srgbClr val="000000"/>
              </a:solidFill>
            </a:endParaRPr>
          </a:p>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Structure</a:t>
            </a:r>
            <a:r>
              <a:rPr b="0" i="0" lang="ca" sz="1100" u="none" cap="none" strike="noStrike">
                <a:solidFill>
                  <a:srgbClr val="000000"/>
                </a:solidFill>
                <a:latin typeface="Times New Roman"/>
                <a:ea typeface="Times New Roman"/>
                <a:cs typeface="Times New Roman"/>
                <a:sym typeface="Times New Roman"/>
              </a:rPr>
              <a:t> </a:t>
            </a:r>
            <a:r>
              <a:rPr b="1" i="1" lang="ca" sz="1100" u="none" cap="none" strike="noStrike">
                <a:solidFill>
                  <a:srgbClr val="000000"/>
                </a:solidFill>
                <a:latin typeface="Times New Roman"/>
                <a:ea typeface="Times New Roman"/>
                <a:cs typeface="Times New Roman"/>
                <a:sym typeface="Times New Roman"/>
              </a:rPr>
              <a:t>s</a:t>
            </a:r>
            <a:r>
              <a:rPr b="1" i="0" lang="ca" sz="1100" u="none" cap="none" strike="noStrike">
                <a:solidFill>
                  <a:srgbClr val="000000"/>
                </a:solidFill>
                <a:latin typeface="Times New Roman"/>
                <a:ea typeface="Times New Roman"/>
                <a:cs typeface="Times New Roman"/>
                <a:sym typeface="Times New Roman"/>
              </a:rPr>
              <a:t>(x,y)</a:t>
            </a:r>
            <a:endParaRPr b="1" i="0" sz="1100" u="none" cap="none" strike="noStrike">
              <a:solidFill>
                <a:srgbClr val="000000"/>
              </a:solidFill>
              <a:latin typeface="Times New Roman"/>
              <a:ea typeface="Times New Roman"/>
              <a:cs typeface="Times New Roman"/>
              <a:sym typeface="Times New Roman"/>
            </a:endParaRPr>
          </a:p>
        </p:txBody>
      </p:sp>
      <p:sp>
        <p:nvSpPr>
          <p:cNvPr id="2131" name="Google Shape;2131;p63"/>
          <p:cNvSpPr txBox="1"/>
          <p:nvPr/>
        </p:nvSpPr>
        <p:spPr>
          <a:xfrm>
            <a:off x="739472" y="3905126"/>
            <a:ext cx="4351740" cy="26161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ca" sz="1100" u="none" cap="none" strike="noStrike">
                <a:solidFill>
                  <a:srgbClr val="000000"/>
                </a:solidFill>
                <a:latin typeface="Arial"/>
                <a:ea typeface="Arial"/>
                <a:cs typeface="Arial"/>
                <a:sym typeface="Arial"/>
              </a:rPr>
              <a:t>α,β,γ= weights assigned to each feature </a:t>
            </a:r>
            <a:endParaRPr b="0" i="0" sz="11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132" name="Google Shape;2132;p63"/>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133" name="Google Shape;2133;p63"/>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2134" name="Google Shape;2134;p6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26/38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pic>
        <p:nvPicPr>
          <p:cNvPr id="2140" name="Google Shape;2140;p64"/>
          <p:cNvPicPr preferRelativeResize="0"/>
          <p:nvPr/>
        </p:nvPicPr>
        <p:blipFill rotWithShape="1">
          <a:blip r:embed="rId3">
            <a:alphaModFix/>
          </a:blip>
          <a:srcRect b="0" l="16004" r="27398" t="0"/>
          <a:stretch/>
        </p:blipFill>
        <p:spPr>
          <a:xfrm>
            <a:off x="5981254" y="840114"/>
            <a:ext cx="3122980" cy="3677049"/>
          </a:xfrm>
          <a:prstGeom prst="rect">
            <a:avLst/>
          </a:prstGeom>
          <a:noFill/>
          <a:ln>
            <a:noFill/>
          </a:ln>
        </p:spPr>
      </p:pic>
      <p:sp>
        <p:nvSpPr>
          <p:cNvPr id="2141" name="Google Shape;2141;p6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2" name="Google Shape;2142;p64"/>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QUALITY</a:t>
            </a:r>
            <a:endParaRPr b="0" i="0" sz="1400" u="none" cap="none" strike="noStrike">
              <a:solidFill>
                <a:srgbClr val="000000"/>
              </a:solidFill>
              <a:latin typeface="Arial"/>
              <a:ea typeface="Arial"/>
              <a:cs typeface="Arial"/>
              <a:sym typeface="Arial"/>
            </a:endParaRPr>
          </a:p>
        </p:txBody>
      </p:sp>
      <p:sp>
        <p:nvSpPr>
          <p:cNvPr id="2143" name="Google Shape;2143;p64"/>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METRICS</a:t>
            </a:r>
            <a:endParaRPr b="0" i="0" sz="2700" u="none" cap="none" strike="noStrike">
              <a:solidFill>
                <a:schemeClr val="lt1"/>
              </a:solidFill>
              <a:latin typeface="Arial Black"/>
              <a:ea typeface="Arial Black"/>
              <a:cs typeface="Arial Black"/>
              <a:sym typeface="Arial Black"/>
            </a:endParaRPr>
          </a:p>
        </p:txBody>
      </p:sp>
      <p:sp>
        <p:nvSpPr>
          <p:cNvPr id="2144" name="Google Shape;2144;p6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45" name="Google Shape;2145;p6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146" name="Google Shape;2146;p64"/>
          <p:cNvGrpSpPr/>
          <p:nvPr/>
        </p:nvGrpSpPr>
        <p:grpSpPr>
          <a:xfrm>
            <a:off x="1240820" y="4571552"/>
            <a:ext cx="6596003" cy="176993"/>
            <a:chOff x="1654426" y="6095402"/>
            <a:chExt cx="8794671" cy="235991"/>
          </a:xfrm>
        </p:grpSpPr>
        <p:sp>
          <p:nvSpPr>
            <p:cNvPr id="2147" name="Google Shape;2147;p6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48" name="Google Shape;2148;p6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149" name="Google Shape;2149;p64"/>
          <p:cNvGrpSpPr/>
          <p:nvPr/>
        </p:nvGrpSpPr>
        <p:grpSpPr>
          <a:xfrm>
            <a:off x="6927009" y="4606492"/>
            <a:ext cx="2029295" cy="407107"/>
            <a:chOff x="6568690" y="4701027"/>
            <a:chExt cx="2539705" cy="504004"/>
          </a:xfrm>
        </p:grpSpPr>
        <p:sp>
          <p:nvSpPr>
            <p:cNvPr id="2150" name="Google Shape;2150;p6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1" name="Google Shape;2151;p6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2" name="Google Shape;2152;p6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153" name="Google Shape;2153;p6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154" name="Google Shape;2154;p6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155" name="Google Shape;2155;p6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156" name="Google Shape;2156;p6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metrics Icon - Free PNG &amp; SVG 105414 - Noun Project" id="2157" name="Google Shape;2157;p64"/>
          <p:cNvPicPr preferRelativeResize="0"/>
          <p:nvPr/>
        </p:nvPicPr>
        <p:blipFill rotWithShape="1">
          <a:blip r:embed="rId7">
            <a:alphaModFix/>
          </a:blip>
          <a:srcRect b="0" l="0" r="0" t="0"/>
          <a:stretch/>
        </p:blipFill>
        <p:spPr>
          <a:xfrm>
            <a:off x="7029505" y="2428610"/>
            <a:ext cx="909356" cy="909356"/>
          </a:xfrm>
          <a:prstGeom prst="rect">
            <a:avLst/>
          </a:prstGeom>
          <a:noFill/>
          <a:ln>
            <a:noFill/>
          </a:ln>
        </p:spPr>
      </p:pic>
      <p:grpSp>
        <p:nvGrpSpPr>
          <p:cNvPr id="2158" name="Google Shape;2158;p64"/>
          <p:cNvGrpSpPr/>
          <p:nvPr/>
        </p:nvGrpSpPr>
        <p:grpSpPr>
          <a:xfrm>
            <a:off x="3047" y="375696"/>
            <a:ext cx="9138979" cy="414018"/>
            <a:chOff x="3047" y="375696"/>
            <a:chExt cx="9138979" cy="414018"/>
          </a:xfrm>
        </p:grpSpPr>
        <p:grpSp>
          <p:nvGrpSpPr>
            <p:cNvPr id="2159" name="Google Shape;2159;p64"/>
            <p:cNvGrpSpPr/>
            <p:nvPr/>
          </p:nvGrpSpPr>
          <p:grpSpPr>
            <a:xfrm>
              <a:off x="3047" y="375696"/>
              <a:ext cx="9138979" cy="414018"/>
              <a:chOff x="3047" y="375696"/>
              <a:chExt cx="9138979" cy="414018"/>
            </a:xfrm>
          </p:grpSpPr>
          <p:sp>
            <p:nvSpPr>
              <p:cNvPr id="2160" name="Google Shape;2160;p6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61" name="Google Shape;2161;p64"/>
              <p:cNvGrpSpPr/>
              <p:nvPr/>
            </p:nvGrpSpPr>
            <p:grpSpPr>
              <a:xfrm>
                <a:off x="8141262" y="375696"/>
                <a:ext cx="1000764" cy="414018"/>
                <a:chOff x="8141262" y="376015"/>
                <a:chExt cx="1000764" cy="414018"/>
              </a:xfrm>
            </p:grpSpPr>
            <p:sp>
              <p:nvSpPr>
                <p:cNvPr id="2162" name="Google Shape;2162;p64"/>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163" name="Google Shape;2163;p64"/>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164" name="Google Shape;2164;p6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165" name="Google Shape;2165;p64"/>
              <p:cNvGrpSpPr/>
              <p:nvPr/>
            </p:nvGrpSpPr>
            <p:grpSpPr>
              <a:xfrm>
                <a:off x="7477265" y="375696"/>
                <a:ext cx="1000764" cy="414018"/>
                <a:chOff x="7477265" y="375308"/>
                <a:chExt cx="1000764" cy="414018"/>
              </a:xfrm>
            </p:grpSpPr>
            <p:sp>
              <p:nvSpPr>
                <p:cNvPr id="2166" name="Google Shape;2166;p6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167" name="Google Shape;2167;p6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168" name="Google Shape;2168;p64"/>
              <p:cNvGrpSpPr/>
              <p:nvPr/>
            </p:nvGrpSpPr>
            <p:grpSpPr>
              <a:xfrm>
                <a:off x="6043799" y="375696"/>
                <a:ext cx="1000764" cy="414018"/>
                <a:chOff x="6043799" y="374249"/>
                <a:chExt cx="1000764" cy="414018"/>
              </a:xfrm>
            </p:grpSpPr>
            <p:sp>
              <p:nvSpPr>
                <p:cNvPr id="2169" name="Google Shape;2169;p6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170" name="Google Shape;2170;p64"/>
                <p:cNvPicPr preferRelativeResize="0"/>
                <p:nvPr/>
              </p:nvPicPr>
              <p:blipFill rotWithShape="1">
                <a:blip r:embed="rId11">
                  <a:alphaModFix/>
                </a:blip>
                <a:srcRect b="0" l="0" r="0" t="0"/>
                <a:stretch/>
              </p:blipFill>
              <p:spPr>
                <a:xfrm>
                  <a:off x="6410183" y="464558"/>
                  <a:ext cx="262052" cy="262052"/>
                </a:xfrm>
                <a:prstGeom prst="rect">
                  <a:avLst/>
                </a:prstGeom>
                <a:noFill/>
                <a:ln>
                  <a:noFill/>
                </a:ln>
              </p:spPr>
            </p:pic>
          </p:grpSp>
          <p:sp>
            <p:nvSpPr>
              <p:cNvPr id="2171" name="Google Shape;2171;p64"/>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172" name="Google Shape;2172;p64"/>
              <p:cNvGrpSpPr/>
              <p:nvPr/>
            </p:nvGrpSpPr>
            <p:grpSpPr>
              <a:xfrm>
                <a:off x="3871085" y="375696"/>
                <a:ext cx="1000764" cy="414018"/>
                <a:chOff x="3871085" y="374082"/>
                <a:chExt cx="1000764" cy="414018"/>
              </a:xfrm>
            </p:grpSpPr>
            <p:sp>
              <p:nvSpPr>
                <p:cNvPr id="2173" name="Google Shape;2173;p64"/>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174" name="Google Shape;2174;p64"/>
                <p:cNvPicPr preferRelativeResize="0"/>
                <p:nvPr/>
              </p:nvPicPr>
              <p:blipFill rotWithShape="1">
                <a:blip r:embed="rId12">
                  <a:alphaModFix/>
                </a:blip>
                <a:srcRect b="0" l="0" r="0" t="0"/>
                <a:stretch/>
              </p:blipFill>
              <p:spPr>
                <a:xfrm>
                  <a:off x="4173156" y="419164"/>
                  <a:ext cx="346367" cy="346367"/>
                </a:xfrm>
                <a:prstGeom prst="rect">
                  <a:avLst/>
                </a:prstGeom>
                <a:noFill/>
                <a:ln>
                  <a:noFill/>
                </a:ln>
              </p:spPr>
            </p:pic>
          </p:grpSp>
          <p:grpSp>
            <p:nvGrpSpPr>
              <p:cNvPr id="2175" name="Google Shape;2175;p64"/>
              <p:cNvGrpSpPr/>
              <p:nvPr/>
            </p:nvGrpSpPr>
            <p:grpSpPr>
              <a:xfrm>
                <a:off x="3113374" y="375696"/>
                <a:ext cx="1000764" cy="414018"/>
                <a:chOff x="3113374" y="372277"/>
                <a:chExt cx="1000764" cy="414018"/>
              </a:xfrm>
            </p:grpSpPr>
            <p:sp>
              <p:nvSpPr>
                <p:cNvPr id="2176" name="Google Shape;2176;p6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177" name="Google Shape;2177;p64"/>
                <p:cNvPicPr preferRelativeResize="0"/>
                <p:nvPr/>
              </p:nvPicPr>
              <p:blipFill rotWithShape="1">
                <a:blip r:embed="rId13">
                  <a:alphaModFix/>
                </a:blip>
                <a:srcRect b="0" l="0" r="0" t="0"/>
                <a:stretch/>
              </p:blipFill>
              <p:spPr>
                <a:xfrm>
                  <a:off x="3385545" y="415071"/>
                  <a:ext cx="363370" cy="363370"/>
                </a:xfrm>
                <a:prstGeom prst="rect">
                  <a:avLst/>
                </a:prstGeom>
                <a:noFill/>
                <a:ln>
                  <a:noFill/>
                </a:ln>
              </p:spPr>
            </p:pic>
          </p:grpSp>
          <p:grpSp>
            <p:nvGrpSpPr>
              <p:cNvPr id="2178" name="Google Shape;2178;p64"/>
              <p:cNvGrpSpPr/>
              <p:nvPr/>
            </p:nvGrpSpPr>
            <p:grpSpPr>
              <a:xfrm>
                <a:off x="2322427" y="375696"/>
                <a:ext cx="1000764" cy="414018"/>
                <a:chOff x="2322427" y="369857"/>
                <a:chExt cx="1000764" cy="414018"/>
              </a:xfrm>
            </p:grpSpPr>
            <p:sp>
              <p:nvSpPr>
                <p:cNvPr id="2179" name="Google Shape;2179;p6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180" name="Google Shape;2180;p64"/>
                <p:cNvPicPr preferRelativeResize="0"/>
                <p:nvPr/>
              </p:nvPicPr>
              <p:blipFill rotWithShape="1">
                <a:blip r:embed="rId14">
                  <a:alphaModFix/>
                </a:blip>
                <a:srcRect b="0" l="0" r="0" t="0"/>
                <a:stretch/>
              </p:blipFill>
              <p:spPr>
                <a:xfrm>
                  <a:off x="2651068" y="441638"/>
                  <a:ext cx="310236" cy="310236"/>
                </a:xfrm>
                <a:prstGeom prst="rect">
                  <a:avLst/>
                </a:prstGeom>
                <a:noFill/>
                <a:ln>
                  <a:noFill/>
                </a:ln>
              </p:spPr>
            </p:pic>
          </p:grpSp>
          <p:sp>
            <p:nvSpPr>
              <p:cNvPr id="2181" name="Google Shape;2181;p6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182" name="Google Shape;2182;p64"/>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2183" name="Google Shape;2183;p6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84" name="Google Shape;2184;p6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185" name="Google Shape;2185;p64"/>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2186" name="Google Shape;2186;p64"/>
          <p:cNvSpPr/>
          <p:nvPr/>
        </p:nvSpPr>
        <p:spPr>
          <a:xfrm>
            <a:off x="6777743"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187" name="Google Shape;2187;p64"/>
          <p:cNvPicPr preferRelativeResize="0"/>
          <p:nvPr/>
        </p:nvPicPr>
        <p:blipFill rotWithShape="1">
          <a:blip r:embed="rId7">
            <a:alphaModFix/>
          </a:blip>
          <a:srcRect b="0" l="0" r="0" t="0"/>
          <a:stretch/>
        </p:blipFill>
        <p:spPr>
          <a:xfrm>
            <a:off x="7096476" y="436857"/>
            <a:ext cx="322932" cy="322932"/>
          </a:xfrm>
          <a:prstGeom prst="rect">
            <a:avLst/>
          </a:prstGeom>
          <a:noFill/>
          <a:ln>
            <a:noFill/>
          </a:ln>
        </p:spPr>
      </p:pic>
      <p:sp>
        <p:nvSpPr>
          <p:cNvPr id="2188" name="Google Shape;2188;p64"/>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9" name="Google Shape;2189;p6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2190" name="Google Shape;2190;p6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191" name="Google Shape;2191;p64"/>
          <p:cNvSpPr txBox="1"/>
          <p:nvPr/>
        </p:nvSpPr>
        <p:spPr>
          <a:xfrm>
            <a:off x="144069" y="1008441"/>
            <a:ext cx="5770859" cy="36317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 sz="1600" u="none" cap="none" strike="noStrike">
                <a:solidFill>
                  <a:srgbClr val="000000"/>
                </a:solidFill>
                <a:latin typeface="Arial"/>
                <a:ea typeface="Arial"/>
                <a:cs typeface="Arial"/>
                <a:sym typeface="Arial"/>
              </a:rPr>
              <a:t>Peak Signal-to-Noise (PSNR):</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Ratio between maximum possible value (power) of a signal and power of distorting noise that affects the quality of its representation.</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ca" sz="1200" u="none" cap="none" strike="noStrike">
                <a:solidFill>
                  <a:srgbClr val="24292F"/>
                </a:solidFill>
                <a:latin typeface="Arial"/>
                <a:ea typeface="Arial"/>
                <a:cs typeface="Arial"/>
                <a:sym typeface="Arial"/>
              </a:rPr>
              <a:t>Metric used to compare different image enhancement algorithms systematically to evaluate which produces better results using the same dataset.</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ca" sz="1200" u="none" cap="none" strike="noStrike">
                <a:solidFill>
                  <a:srgbClr val="000000"/>
                </a:solidFill>
                <a:latin typeface="Arial"/>
                <a:ea typeface="Arial"/>
                <a:cs typeface="Arial"/>
                <a:sym typeface="Arial"/>
              </a:rPr>
              <a:t>Formula:</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8"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2192" name="Google Shape;2192;p64"/>
          <p:cNvSpPr txBox="1"/>
          <p:nvPr/>
        </p:nvSpPr>
        <p:spPr>
          <a:xfrm>
            <a:off x="733905" y="3330631"/>
            <a:ext cx="5273700" cy="430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212529"/>
              </a:buClr>
              <a:buSzPts val="1100"/>
              <a:buFont typeface="Arial"/>
              <a:buChar char="•"/>
            </a:pPr>
            <a:r>
              <a:rPr b="1" i="0" lang="ca" sz="1100" u="none" cap="none" strike="noStrike">
                <a:solidFill>
                  <a:srgbClr val="212529"/>
                </a:solidFill>
                <a:latin typeface="Arial"/>
                <a:ea typeface="Arial"/>
                <a:cs typeface="Arial"/>
                <a:sym typeface="Arial"/>
              </a:rPr>
              <a:t>MSE = </a:t>
            </a:r>
            <a:r>
              <a:rPr b="0" i="0" lang="ca" sz="1100" u="none" cap="none" strike="noStrike">
                <a:solidFill>
                  <a:srgbClr val="212529"/>
                </a:solidFill>
                <a:latin typeface="Arial"/>
                <a:ea typeface="Arial"/>
                <a:cs typeface="Arial"/>
                <a:sym typeface="Arial"/>
              </a:rPr>
              <a:t>L2 loss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212529"/>
              </a:buClr>
              <a:buSzPts val="1100"/>
              <a:buFont typeface="Arial"/>
              <a:buChar char="•"/>
            </a:pPr>
            <a:r>
              <a:rPr b="1" i="0" lang="ca" sz="1100" u="none" cap="none" strike="noStrike">
                <a:solidFill>
                  <a:srgbClr val="212529"/>
                </a:solidFill>
                <a:latin typeface="Arial"/>
                <a:ea typeface="Arial"/>
                <a:cs typeface="Arial"/>
                <a:sym typeface="Arial"/>
              </a:rPr>
              <a:t>MAX</a:t>
            </a:r>
            <a:r>
              <a:rPr b="1" baseline="-25000" i="0" lang="ca" sz="1100" u="none" cap="none" strike="noStrike">
                <a:solidFill>
                  <a:srgbClr val="212529"/>
                </a:solidFill>
                <a:latin typeface="Arial"/>
                <a:ea typeface="Arial"/>
                <a:cs typeface="Arial"/>
                <a:sym typeface="Arial"/>
              </a:rPr>
              <a:t>f</a:t>
            </a:r>
            <a:r>
              <a:rPr b="1" i="0" lang="ca" sz="1100" u="none" cap="none" strike="noStrike">
                <a:solidFill>
                  <a:srgbClr val="212529"/>
                </a:solidFill>
                <a:latin typeface="Arial"/>
                <a:ea typeface="Arial"/>
                <a:cs typeface="Arial"/>
                <a:sym typeface="Arial"/>
              </a:rPr>
              <a:t> </a:t>
            </a:r>
            <a:r>
              <a:rPr b="0" i="0" lang="ca" sz="1100" u="none" cap="none" strike="noStrike">
                <a:solidFill>
                  <a:srgbClr val="212529"/>
                </a:solidFill>
                <a:latin typeface="Arial"/>
                <a:ea typeface="Arial"/>
                <a:cs typeface="Arial"/>
                <a:sym typeface="Arial"/>
              </a:rPr>
              <a:t>= Maximum existing signal value in our original “known to be good” image.</a:t>
            </a:r>
            <a:endParaRPr b="0" i="0" sz="800" u="none" cap="none" strike="noStrike">
              <a:solidFill>
                <a:srgbClr val="000000"/>
              </a:solidFill>
              <a:latin typeface="Arial"/>
              <a:ea typeface="Arial"/>
              <a:cs typeface="Arial"/>
              <a:sym typeface="Arial"/>
            </a:endParaRPr>
          </a:p>
        </p:txBody>
      </p:sp>
      <p:pic>
        <p:nvPicPr>
          <p:cNvPr id="2193" name="Google Shape;2193;p64"/>
          <p:cNvPicPr preferRelativeResize="0"/>
          <p:nvPr/>
        </p:nvPicPr>
        <p:blipFill rotWithShape="1">
          <a:blip r:embed="rId19">
            <a:alphaModFix/>
          </a:blip>
          <a:srcRect b="0" l="0" r="0" t="0"/>
          <a:stretch/>
        </p:blipFill>
        <p:spPr>
          <a:xfrm>
            <a:off x="1916987" y="2824302"/>
            <a:ext cx="1959337" cy="513664"/>
          </a:xfrm>
          <a:prstGeom prst="rect">
            <a:avLst/>
          </a:prstGeom>
          <a:noFill/>
          <a:ln>
            <a:noFill/>
          </a:ln>
        </p:spPr>
      </p:pic>
      <p:pic>
        <p:nvPicPr>
          <p:cNvPr descr="weight, Weightlifter, Man, Silhouette, Fitness Forever, sport, Excercise,  sports, weightlifting, Lifting icon" id="2194" name="Google Shape;2194;p64"/>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195" name="Google Shape;2195;p64"/>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2196" name="Google Shape;2196;p6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pic>
        <p:nvPicPr>
          <p:cNvPr id="2202" name="Google Shape;2202;p65"/>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203" name="Google Shape;2203;p65"/>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4" name="Google Shape;2204;p65"/>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205" name="Google Shape;2205;p65"/>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206" name="Google Shape;2206;p65"/>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07" name="Google Shape;2207;p65"/>
          <p:cNvGrpSpPr/>
          <p:nvPr/>
        </p:nvGrpSpPr>
        <p:grpSpPr>
          <a:xfrm>
            <a:off x="1240820" y="4571552"/>
            <a:ext cx="6596003" cy="176993"/>
            <a:chOff x="1654426" y="6095402"/>
            <a:chExt cx="8794671" cy="235991"/>
          </a:xfrm>
        </p:grpSpPr>
        <p:sp>
          <p:nvSpPr>
            <p:cNvPr id="2208" name="Google Shape;2208;p65"/>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09" name="Google Shape;2209;p65"/>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210" name="Google Shape;2210;p65"/>
          <p:cNvGrpSpPr/>
          <p:nvPr/>
        </p:nvGrpSpPr>
        <p:grpSpPr>
          <a:xfrm>
            <a:off x="6927009" y="4606492"/>
            <a:ext cx="2029295" cy="407107"/>
            <a:chOff x="6568690" y="4701027"/>
            <a:chExt cx="2539705" cy="504004"/>
          </a:xfrm>
        </p:grpSpPr>
        <p:sp>
          <p:nvSpPr>
            <p:cNvPr id="2211" name="Google Shape;2211;p65"/>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2" name="Google Shape;2212;p65"/>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3" name="Google Shape;2213;p65"/>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14" name="Google Shape;2214;p65"/>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215" name="Google Shape;2215;p65"/>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216" name="Google Shape;2216;p65"/>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217" name="Google Shape;2217;p65"/>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218" name="Google Shape;2218;p65"/>
          <p:cNvGrpSpPr/>
          <p:nvPr/>
        </p:nvGrpSpPr>
        <p:grpSpPr>
          <a:xfrm>
            <a:off x="3047" y="375696"/>
            <a:ext cx="9138979" cy="414018"/>
            <a:chOff x="3047" y="375696"/>
            <a:chExt cx="9138979" cy="414018"/>
          </a:xfrm>
        </p:grpSpPr>
        <p:grpSp>
          <p:nvGrpSpPr>
            <p:cNvPr id="2219" name="Google Shape;2219;p65"/>
            <p:cNvGrpSpPr/>
            <p:nvPr/>
          </p:nvGrpSpPr>
          <p:grpSpPr>
            <a:xfrm>
              <a:off x="3047" y="375696"/>
              <a:ext cx="9138979" cy="414018"/>
              <a:chOff x="3047" y="375696"/>
              <a:chExt cx="9138979" cy="414018"/>
            </a:xfrm>
          </p:grpSpPr>
          <p:sp>
            <p:nvSpPr>
              <p:cNvPr id="2220" name="Google Shape;2220;p65"/>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21" name="Google Shape;2221;p65"/>
              <p:cNvGrpSpPr/>
              <p:nvPr/>
            </p:nvGrpSpPr>
            <p:grpSpPr>
              <a:xfrm>
                <a:off x="8141262" y="375696"/>
                <a:ext cx="1000764" cy="414018"/>
                <a:chOff x="8141262" y="376015"/>
                <a:chExt cx="1000764" cy="414018"/>
              </a:xfrm>
            </p:grpSpPr>
            <p:sp>
              <p:nvSpPr>
                <p:cNvPr id="2222" name="Google Shape;2222;p65"/>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223" name="Google Shape;2223;p65"/>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224" name="Google Shape;2224;p65"/>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225" name="Google Shape;2225;p65"/>
              <p:cNvGrpSpPr/>
              <p:nvPr/>
            </p:nvGrpSpPr>
            <p:grpSpPr>
              <a:xfrm>
                <a:off x="6043799" y="375696"/>
                <a:ext cx="1000764" cy="414018"/>
                <a:chOff x="6043799" y="374249"/>
                <a:chExt cx="1000764" cy="414018"/>
              </a:xfrm>
            </p:grpSpPr>
            <p:sp>
              <p:nvSpPr>
                <p:cNvPr id="2226" name="Google Shape;2226;p65"/>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227" name="Google Shape;2227;p65"/>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228" name="Google Shape;2228;p65"/>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29" name="Google Shape;2229;p65"/>
              <p:cNvGrpSpPr/>
              <p:nvPr/>
            </p:nvGrpSpPr>
            <p:grpSpPr>
              <a:xfrm>
                <a:off x="3871085" y="375696"/>
                <a:ext cx="1000764" cy="414018"/>
                <a:chOff x="3871085" y="374082"/>
                <a:chExt cx="1000764" cy="414018"/>
              </a:xfrm>
            </p:grpSpPr>
            <p:sp>
              <p:nvSpPr>
                <p:cNvPr id="2230" name="Google Shape;2230;p65"/>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231" name="Google Shape;2231;p65"/>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232" name="Google Shape;2232;p65"/>
              <p:cNvGrpSpPr/>
              <p:nvPr/>
            </p:nvGrpSpPr>
            <p:grpSpPr>
              <a:xfrm>
                <a:off x="3113374" y="375696"/>
                <a:ext cx="1000764" cy="414018"/>
                <a:chOff x="3113374" y="372277"/>
                <a:chExt cx="1000764" cy="414018"/>
              </a:xfrm>
            </p:grpSpPr>
            <p:sp>
              <p:nvSpPr>
                <p:cNvPr id="2233" name="Google Shape;2233;p65"/>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234" name="Google Shape;2234;p65"/>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235" name="Google Shape;2235;p65"/>
              <p:cNvGrpSpPr/>
              <p:nvPr/>
            </p:nvGrpSpPr>
            <p:grpSpPr>
              <a:xfrm>
                <a:off x="2322427" y="375696"/>
                <a:ext cx="1000764" cy="414018"/>
                <a:chOff x="2322427" y="369857"/>
                <a:chExt cx="1000764" cy="414018"/>
              </a:xfrm>
            </p:grpSpPr>
            <p:sp>
              <p:nvSpPr>
                <p:cNvPr id="2236" name="Google Shape;2236;p65"/>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237" name="Google Shape;2237;p65"/>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238" name="Google Shape;2238;p65"/>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239" name="Google Shape;2239;p65"/>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240" name="Google Shape;2240;p65"/>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41" name="Google Shape;2241;p65"/>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242" name="Google Shape;2242;p65"/>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243" name="Google Shape;2243;p65"/>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244" name="Google Shape;2244;p65"/>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245" name="Google Shape;2245;p65"/>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6" name="Google Shape;2246;p65"/>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247" name="Google Shape;2247;p65"/>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248" name="Google Shape;2248;p65"/>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249" name="Google Shape;2249;p65"/>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250" name="Google Shape;2250;p6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251" name="Google Shape;2251;p65"/>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2252" name="Google Shape;2252;p65"/>
          <p:cNvPicPr preferRelativeResize="0"/>
          <p:nvPr/>
        </p:nvPicPr>
        <p:blipFill rotWithShape="1">
          <a:blip r:embed="rId19">
            <a:alphaModFix/>
          </a:blip>
          <a:srcRect b="0" l="0" r="0" t="0"/>
          <a:stretch/>
        </p:blipFill>
        <p:spPr>
          <a:xfrm>
            <a:off x="1552290" y="1083322"/>
            <a:ext cx="2876427" cy="1555886"/>
          </a:xfrm>
          <a:prstGeom prst="rect">
            <a:avLst/>
          </a:prstGeom>
          <a:noFill/>
          <a:ln cap="flat" cmpd="sng" w="9525">
            <a:solidFill>
              <a:schemeClr val="dk1"/>
            </a:solidFill>
            <a:prstDash val="solid"/>
            <a:round/>
            <a:headEnd len="sm" w="sm" type="none"/>
            <a:tailEnd len="sm" w="sm" type="none"/>
          </a:ln>
        </p:spPr>
      </p:pic>
      <p:pic>
        <p:nvPicPr>
          <p:cNvPr id="2253" name="Google Shape;2253;p65"/>
          <p:cNvPicPr preferRelativeResize="0"/>
          <p:nvPr/>
        </p:nvPicPr>
        <p:blipFill rotWithShape="1">
          <a:blip r:embed="rId20">
            <a:alphaModFix/>
          </a:blip>
          <a:srcRect b="0" l="0" r="0" t="0"/>
          <a:stretch/>
        </p:blipFill>
        <p:spPr>
          <a:xfrm>
            <a:off x="86474" y="2854493"/>
            <a:ext cx="2877658" cy="1556552"/>
          </a:xfrm>
          <a:prstGeom prst="rect">
            <a:avLst/>
          </a:prstGeom>
          <a:noFill/>
          <a:ln cap="flat" cmpd="sng" w="9525">
            <a:solidFill>
              <a:schemeClr val="dk1"/>
            </a:solidFill>
            <a:prstDash val="solid"/>
            <a:round/>
            <a:headEnd len="sm" w="sm" type="none"/>
            <a:tailEnd len="sm" w="sm" type="none"/>
          </a:ln>
        </p:spPr>
      </p:pic>
      <p:pic>
        <p:nvPicPr>
          <p:cNvPr id="2254" name="Google Shape;2254;p65"/>
          <p:cNvPicPr preferRelativeResize="0"/>
          <p:nvPr/>
        </p:nvPicPr>
        <p:blipFill rotWithShape="1">
          <a:blip r:embed="rId21">
            <a:alphaModFix/>
          </a:blip>
          <a:srcRect b="0" l="0" r="0" t="0"/>
          <a:stretch/>
        </p:blipFill>
        <p:spPr>
          <a:xfrm>
            <a:off x="3013978" y="2854493"/>
            <a:ext cx="2877658" cy="1556552"/>
          </a:xfrm>
          <a:prstGeom prst="rect">
            <a:avLst/>
          </a:prstGeom>
          <a:noFill/>
          <a:ln cap="flat" cmpd="sng" w="9525">
            <a:solidFill>
              <a:schemeClr val="dk1"/>
            </a:solidFill>
            <a:prstDash val="solid"/>
            <a:round/>
            <a:headEnd len="sm" w="sm" type="none"/>
            <a:tailEnd len="sm" w="sm" type="none"/>
          </a:ln>
        </p:spPr>
      </p:pic>
      <p:sp>
        <p:nvSpPr>
          <p:cNvPr id="2255" name="Google Shape;2255;p65"/>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5"/>
          <p:cNvSpPr txBox="1"/>
          <p:nvPr/>
        </p:nvSpPr>
        <p:spPr>
          <a:xfrm>
            <a:off x="2224068" y="867180"/>
            <a:ext cx="212415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WARM-UP</a:t>
            </a:r>
            <a:endParaRPr b="0" i="0" sz="1400" u="none" cap="none" strike="noStrike">
              <a:solidFill>
                <a:srgbClr val="000000"/>
              </a:solidFill>
              <a:latin typeface="Arial"/>
              <a:ea typeface="Arial"/>
              <a:cs typeface="Arial"/>
              <a:sym typeface="Arial"/>
            </a:endParaRPr>
          </a:p>
        </p:txBody>
      </p:sp>
      <p:sp>
        <p:nvSpPr>
          <p:cNvPr id="2257" name="Google Shape;2257;p65"/>
          <p:cNvSpPr txBox="1"/>
          <p:nvPr/>
        </p:nvSpPr>
        <p:spPr>
          <a:xfrm>
            <a:off x="3570106" y="2633116"/>
            <a:ext cx="231787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TRAINING</a:t>
            </a:r>
            <a:endParaRPr b="0" i="0" sz="1400" u="none" cap="none" strike="noStrike">
              <a:solidFill>
                <a:srgbClr val="000000"/>
              </a:solidFill>
              <a:latin typeface="Arial"/>
              <a:ea typeface="Arial"/>
              <a:cs typeface="Arial"/>
              <a:sym typeface="Arial"/>
            </a:endParaRPr>
          </a:p>
        </p:txBody>
      </p:sp>
      <p:sp>
        <p:nvSpPr>
          <p:cNvPr id="2258" name="Google Shape;2258;p65"/>
          <p:cNvSpPr txBox="1"/>
          <p:nvPr/>
        </p:nvSpPr>
        <p:spPr>
          <a:xfrm>
            <a:off x="739754" y="2638980"/>
            <a:ext cx="227416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TRAINING</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259" name="Google Shape;2259;p65"/>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260" name="Google Shape;2260;p65"/>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2261" name="Google Shape;2261;p6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pic>
        <p:nvPicPr>
          <p:cNvPr id="2267" name="Google Shape;2267;p66"/>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268" name="Google Shape;2268;p66"/>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9" name="Google Shape;2269;p6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270" name="Google Shape;2270;p66"/>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271" name="Google Shape;2271;p66"/>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72" name="Google Shape;2272;p66"/>
          <p:cNvGrpSpPr/>
          <p:nvPr/>
        </p:nvGrpSpPr>
        <p:grpSpPr>
          <a:xfrm>
            <a:off x="1240820" y="4571552"/>
            <a:ext cx="6596003" cy="176993"/>
            <a:chOff x="1654426" y="6095402"/>
            <a:chExt cx="8794671" cy="235991"/>
          </a:xfrm>
        </p:grpSpPr>
        <p:sp>
          <p:nvSpPr>
            <p:cNvPr id="2273" name="Google Shape;2273;p6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74" name="Google Shape;2274;p6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275" name="Google Shape;2275;p66"/>
          <p:cNvGrpSpPr/>
          <p:nvPr/>
        </p:nvGrpSpPr>
        <p:grpSpPr>
          <a:xfrm>
            <a:off x="6927009" y="4606492"/>
            <a:ext cx="2029295" cy="407107"/>
            <a:chOff x="6568690" y="4701027"/>
            <a:chExt cx="2539705" cy="504004"/>
          </a:xfrm>
        </p:grpSpPr>
        <p:sp>
          <p:nvSpPr>
            <p:cNvPr id="2276" name="Google Shape;2276;p66"/>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7" name="Google Shape;2277;p6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8" name="Google Shape;2278;p6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79" name="Google Shape;2279;p6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280" name="Google Shape;2280;p6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281" name="Google Shape;2281;p6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282" name="Google Shape;2282;p6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283" name="Google Shape;2283;p66"/>
          <p:cNvGrpSpPr/>
          <p:nvPr/>
        </p:nvGrpSpPr>
        <p:grpSpPr>
          <a:xfrm>
            <a:off x="3047" y="375696"/>
            <a:ext cx="9138979" cy="414018"/>
            <a:chOff x="3047" y="375696"/>
            <a:chExt cx="9138979" cy="414018"/>
          </a:xfrm>
        </p:grpSpPr>
        <p:grpSp>
          <p:nvGrpSpPr>
            <p:cNvPr id="2284" name="Google Shape;2284;p66"/>
            <p:cNvGrpSpPr/>
            <p:nvPr/>
          </p:nvGrpSpPr>
          <p:grpSpPr>
            <a:xfrm>
              <a:off x="3047" y="375696"/>
              <a:ext cx="9138979" cy="414018"/>
              <a:chOff x="3047" y="375696"/>
              <a:chExt cx="9138979" cy="414018"/>
            </a:xfrm>
          </p:grpSpPr>
          <p:sp>
            <p:nvSpPr>
              <p:cNvPr id="2285" name="Google Shape;2285;p6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86" name="Google Shape;2286;p66"/>
              <p:cNvGrpSpPr/>
              <p:nvPr/>
            </p:nvGrpSpPr>
            <p:grpSpPr>
              <a:xfrm>
                <a:off x="8141262" y="375696"/>
                <a:ext cx="1000764" cy="414018"/>
                <a:chOff x="8141262" y="376015"/>
                <a:chExt cx="1000764" cy="414018"/>
              </a:xfrm>
            </p:grpSpPr>
            <p:sp>
              <p:nvSpPr>
                <p:cNvPr id="2287" name="Google Shape;2287;p6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288" name="Google Shape;2288;p66"/>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289" name="Google Shape;2289;p66"/>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290" name="Google Shape;2290;p66"/>
              <p:cNvGrpSpPr/>
              <p:nvPr/>
            </p:nvGrpSpPr>
            <p:grpSpPr>
              <a:xfrm>
                <a:off x="6043799" y="375696"/>
                <a:ext cx="1000764" cy="414018"/>
                <a:chOff x="6043799" y="374249"/>
                <a:chExt cx="1000764" cy="414018"/>
              </a:xfrm>
            </p:grpSpPr>
            <p:sp>
              <p:nvSpPr>
                <p:cNvPr id="2291" name="Google Shape;2291;p6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292" name="Google Shape;2292;p66"/>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293" name="Google Shape;2293;p66"/>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294" name="Google Shape;2294;p66"/>
              <p:cNvGrpSpPr/>
              <p:nvPr/>
            </p:nvGrpSpPr>
            <p:grpSpPr>
              <a:xfrm>
                <a:off x="3871085" y="375696"/>
                <a:ext cx="1000764" cy="414018"/>
                <a:chOff x="3871085" y="374082"/>
                <a:chExt cx="1000764" cy="414018"/>
              </a:xfrm>
            </p:grpSpPr>
            <p:sp>
              <p:nvSpPr>
                <p:cNvPr id="2295" name="Google Shape;2295;p66"/>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296" name="Google Shape;2296;p66"/>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297" name="Google Shape;2297;p66"/>
              <p:cNvGrpSpPr/>
              <p:nvPr/>
            </p:nvGrpSpPr>
            <p:grpSpPr>
              <a:xfrm>
                <a:off x="3113374" y="375696"/>
                <a:ext cx="1000764" cy="414018"/>
                <a:chOff x="3113374" y="372277"/>
                <a:chExt cx="1000764" cy="414018"/>
              </a:xfrm>
            </p:grpSpPr>
            <p:sp>
              <p:nvSpPr>
                <p:cNvPr id="2298" name="Google Shape;2298;p6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299" name="Google Shape;2299;p66"/>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300" name="Google Shape;2300;p66"/>
              <p:cNvGrpSpPr/>
              <p:nvPr/>
            </p:nvGrpSpPr>
            <p:grpSpPr>
              <a:xfrm>
                <a:off x="2322427" y="375696"/>
                <a:ext cx="1000764" cy="414018"/>
                <a:chOff x="2322427" y="369857"/>
                <a:chExt cx="1000764" cy="414018"/>
              </a:xfrm>
            </p:grpSpPr>
            <p:sp>
              <p:nvSpPr>
                <p:cNvPr id="2301" name="Google Shape;2301;p66"/>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302" name="Google Shape;2302;p66"/>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303" name="Google Shape;2303;p6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304" name="Google Shape;2304;p66"/>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305" name="Google Shape;2305;p6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06" name="Google Shape;2306;p6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307" name="Google Shape;2307;p66"/>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308" name="Google Shape;2308;p66"/>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309" name="Google Shape;2309;p66"/>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310" name="Google Shape;2310;p66"/>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1" name="Google Shape;2311;p6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312" name="Google Shape;2312;p66"/>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313" name="Google Shape;2313;p66"/>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314" name="Google Shape;2314;p66"/>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315" name="Google Shape;2315;p6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316" name="Google Shape;2316;p66"/>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317" name="Google Shape;2317;p66"/>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66"/>
          <p:cNvSpPr txBox="1"/>
          <p:nvPr/>
        </p:nvSpPr>
        <p:spPr>
          <a:xfrm>
            <a:off x="176005" y="867005"/>
            <a:ext cx="304947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DISCRIMINATOR ADVERSARIAL LOSS TRAINING</a:t>
            </a:r>
            <a:endParaRPr b="0" i="0" sz="1400" u="none" cap="none" strike="noStrike">
              <a:solidFill>
                <a:srgbClr val="000000"/>
              </a:solidFill>
              <a:latin typeface="Arial"/>
              <a:ea typeface="Arial"/>
              <a:cs typeface="Arial"/>
              <a:sym typeface="Arial"/>
            </a:endParaRPr>
          </a:p>
        </p:txBody>
      </p:sp>
      <p:sp>
        <p:nvSpPr>
          <p:cNvPr id="2319" name="Google Shape;2319;p66"/>
          <p:cNvSpPr txBox="1"/>
          <p:nvPr/>
        </p:nvSpPr>
        <p:spPr>
          <a:xfrm>
            <a:off x="3225483" y="867216"/>
            <a:ext cx="265909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GENERATOR ADVERSARIAL LOSS TRAINING</a:t>
            </a:r>
            <a:endParaRPr b="0" i="0" sz="1400" u="none" cap="none" strike="noStrike">
              <a:solidFill>
                <a:srgbClr val="000000"/>
              </a:solidFill>
              <a:latin typeface="Arial"/>
              <a:ea typeface="Arial"/>
              <a:cs typeface="Arial"/>
              <a:sym typeface="Arial"/>
            </a:endParaRPr>
          </a:p>
        </p:txBody>
      </p:sp>
      <p:pic>
        <p:nvPicPr>
          <p:cNvPr id="2320" name="Google Shape;2320;p66"/>
          <p:cNvPicPr preferRelativeResize="0"/>
          <p:nvPr/>
        </p:nvPicPr>
        <p:blipFill rotWithShape="1">
          <a:blip r:embed="rId19">
            <a:alphaModFix/>
          </a:blip>
          <a:srcRect b="0" l="0" r="0" t="0"/>
          <a:stretch/>
        </p:blipFill>
        <p:spPr>
          <a:xfrm>
            <a:off x="81062" y="1082626"/>
            <a:ext cx="2876400" cy="1555200"/>
          </a:xfrm>
          <a:prstGeom prst="rect">
            <a:avLst/>
          </a:prstGeom>
          <a:noFill/>
          <a:ln cap="flat" cmpd="sng" w="9525">
            <a:solidFill>
              <a:schemeClr val="dk1"/>
            </a:solidFill>
            <a:prstDash val="solid"/>
            <a:round/>
            <a:headEnd len="sm" w="sm" type="none"/>
            <a:tailEnd len="sm" w="sm" type="none"/>
          </a:ln>
        </p:spPr>
      </p:pic>
      <p:pic>
        <p:nvPicPr>
          <p:cNvPr id="2321" name="Google Shape;2321;p66"/>
          <p:cNvPicPr preferRelativeResize="0"/>
          <p:nvPr/>
        </p:nvPicPr>
        <p:blipFill rotWithShape="1">
          <a:blip r:embed="rId20">
            <a:alphaModFix/>
          </a:blip>
          <a:srcRect b="0" l="0" r="0" t="0"/>
          <a:stretch/>
        </p:blipFill>
        <p:spPr>
          <a:xfrm>
            <a:off x="3015236" y="1082626"/>
            <a:ext cx="2876400" cy="1555200"/>
          </a:xfrm>
          <a:prstGeom prst="rect">
            <a:avLst/>
          </a:prstGeom>
          <a:noFill/>
          <a:ln cap="flat" cmpd="sng" w="9525">
            <a:solidFill>
              <a:schemeClr val="dk1"/>
            </a:solidFill>
            <a:prstDash val="solid"/>
            <a:round/>
            <a:headEnd len="sm" w="sm" type="none"/>
            <a:tailEnd len="sm" w="sm" type="none"/>
          </a:ln>
        </p:spPr>
      </p:pic>
      <p:pic>
        <p:nvPicPr>
          <p:cNvPr id="2322" name="Google Shape;2322;p66"/>
          <p:cNvPicPr preferRelativeResize="0"/>
          <p:nvPr/>
        </p:nvPicPr>
        <p:blipFill rotWithShape="1">
          <a:blip r:embed="rId21">
            <a:alphaModFix/>
          </a:blip>
          <a:srcRect b="0" l="0" r="0" t="0"/>
          <a:stretch/>
        </p:blipFill>
        <p:spPr>
          <a:xfrm>
            <a:off x="1616009" y="2932859"/>
            <a:ext cx="2879009" cy="1557283"/>
          </a:xfrm>
          <a:prstGeom prst="rect">
            <a:avLst/>
          </a:prstGeom>
          <a:noFill/>
          <a:ln cap="flat" cmpd="sng" w="9525">
            <a:solidFill>
              <a:schemeClr val="dk1"/>
            </a:solidFill>
            <a:prstDash val="solid"/>
            <a:round/>
            <a:headEnd len="sm" w="sm" type="none"/>
            <a:tailEnd len="sm" w="sm" type="none"/>
          </a:ln>
        </p:spPr>
      </p:pic>
      <p:sp>
        <p:nvSpPr>
          <p:cNvPr id="2323" name="Google Shape;2323;p66"/>
          <p:cNvSpPr txBox="1"/>
          <p:nvPr/>
        </p:nvSpPr>
        <p:spPr>
          <a:xfrm>
            <a:off x="2322427" y="2709561"/>
            <a:ext cx="232618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TOTAL LOSS GAN TRAINING</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2324" name="Google Shape;2324;p66"/>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325" name="Google Shape;2325;p66"/>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2326" name="Google Shape;2326;p6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29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Take Off Icon #360398 - Free Icons Library" id="328" name="Google Shape;328;p40"/>
          <p:cNvPicPr preferRelativeResize="0"/>
          <p:nvPr/>
        </p:nvPicPr>
        <p:blipFill rotWithShape="1">
          <a:blip r:embed="rId3">
            <a:alphaModFix/>
          </a:blip>
          <a:srcRect b="0" l="0" r="0" t="0"/>
          <a:stretch/>
        </p:blipFill>
        <p:spPr>
          <a:xfrm>
            <a:off x="123300" y="2498530"/>
            <a:ext cx="623248" cy="623248"/>
          </a:xfrm>
          <a:prstGeom prst="rect">
            <a:avLst/>
          </a:prstGeom>
          <a:noFill/>
          <a:ln>
            <a:noFill/>
          </a:ln>
        </p:spPr>
      </p:pic>
      <p:sp>
        <p:nvSpPr>
          <p:cNvPr id="329" name="Google Shape;329;p40"/>
          <p:cNvSpPr txBox="1"/>
          <p:nvPr/>
        </p:nvSpPr>
        <p:spPr>
          <a:xfrm>
            <a:off x="2139231" y="900207"/>
            <a:ext cx="1705708"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330" name="Google Shape;330;p40"/>
          <p:cNvSpPr txBox="1"/>
          <p:nvPr/>
        </p:nvSpPr>
        <p:spPr>
          <a:xfrm>
            <a:off x="2868301" y="4122889"/>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331" name="Google Shape;331;p40"/>
          <p:cNvSpPr txBox="1"/>
          <p:nvPr/>
        </p:nvSpPr>
        <p:spPr>
          <a:xfrm>
            <a:off x="1262922" y="4112954"/>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Industrialización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concepto</a:t>
            </a:r>
            <a:endParaRPr b="0" i="0" sz="1050" u="none" cap="none" strike="noStrike">
              <a:solidFill>
                <a:schemeClr val="lt1"/>
              </a:solidFill>
              <a:latin typeface="Verdana"/>
              <a:ea typeface="Verdana"/>
              <a:cs typeface="Verdana"/>
              <a:sym typeface="Verdana"/>
            </a:endParaRPr>
          </a:p>
        </p:txBody>
      </p:sp>
      <p:sp>
        <p:nvSpPr>
          <p:cNvPr id="332" name="Google Shape;332;p40"/>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pic>
        <p:nvPicPr>
          <p:cNvPr id="333" name="Google Shape;333;p40"/>
          <p:cNvPicPr preferRelativeResize="0"/>
          <p:nvPr/>
        </p:nvPicPr>
        <p:blipFill rotWithShape="1">
          <a:blip r:embed="rId4">
            <a:alphaModFix/>
          </a:blip>
          <a:srcRect b="1357" l="0" r="0" t="255"/>
          <a:stretch/>
        </p:blipFill>
        <p:spPr>
          <a:xfrm>
            <a:off x="18100" y="853925"/>
            <a:ext cx="1734600" cy="3648050"/>
          </a:xfrm>
          <a:prstGeom prst="rect">
            <a:avLst/>
          </a:prstGeom>
          <a:noFill/>
          <a:ln>
            <a:noFill/>
          </a:ln>
        </p:spPr>
      </p:pic>
      <p:grpSp>
        <p:nvGrpSpPr>
          <p:cNvPr id="334" name="Google Shape;334;p40"/>
          <p:cNvGrpSpPr/>
          <p:nvPr/>
        </p:nvGrpSpPr>
        <p:grpSpPr>
          <a:xfrm>
            <a:off x="6927009" y="4606492"/>
            <a:ext cx="2029295" cy="407107"/>
            <a:chOff x="6568690" y="4701027"/>
            <a:chExt cx="2539705" cy="504004"/>
          </a:xfrm>
        </p:grpSpPr>
        <p:sp>
          <p:nvSpPr>
            <p:cNvPr id="335" name="Google Shape;335;p40"/>
            <p:cNvSpPr/>
            <p:nvPr/>
          </p:nvSpPr>
          <p:spPr>
            <a:xfrm>
              <a:off x="6568690" y="4701027"/>
              <a:ext cx="509119" cy="504001"/>
            </a:xfrm>
            <a:prstGeom prst="ellipse">
              <a:avLst/>
            </a:prstGeom>
            <a:blipFill rotWithShape="1">
              <a:blip r:embed="rId5">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40"/>
            <p:cNvSpPr/>
            <p:nvPr/>
          </p:nvSpPr>
          <p:spPr>
            <a:xfrm>
              <a:off x="7583983" y="4701027"/>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7" name="Google Shape;337;p40"/>
            <p:cNvSpPr/>
            <p:nvPr/>
          </p:nvSpPr>
          <p:spPr>
            <a:xfrm>
              <a:off x="8599276" y="4701030"/>
              <a:ext cx="509119" cy="504001"/>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8" name="Google Shape;338;p4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339" name="Google Shape;339;p4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340" name="Google Shape;340;p4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341" name="Google Shape;341;p40"/>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4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343" name="Google Shape;343;p4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344" name="Google Shape;344;p40"/>
          <p:cNvGrpSpPr/>
          <p:nvPr/>
        </p:nvGrpSpPr>
        <p:grpSpPr>
          <a:xfrm>
            <a:off x="791465" y="3468767"/>
            <a:ext cx="873040" cy="851930"/>
            <a:chOff x="1278325" y="845236"/>
            <a:chExt cx="873040" cy="851930"/>
          </a:xfrm>
        </p:grpSpPr>
        <p:sp>
          <p:nvSpPr>
            <p:cNvPr id="345" name="Google Shape;345;p40"/>
            <p:cNvSpPr/>
            <p:nvPr/>
          </p:nvSpPr>
          <p:spPr>
            <a:xfrm>
              <a:off x="1315958" y="877540"/>
              <a:ext cx="797611" cy="78489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46" name="Google Shape;346;p40"/>
            <p:cNvSpPr/>
            <p:nvPr/>
          </p:nvSpPr>
          <p:spPr>
            <a:xfrm>
              <a:off x="1278325" y="845236"/>
              <a:ext cx="873040" cy="85193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grpSp>
        <p:nvGrpSpPr>
          <p:cNvPr id="347" name="Google Shape;347;p40"/>
          <p:cNvGrpSpPr/>
          <p:nvPr/>
        </p:nvGrpSpPr>
        <p:grpSpPr>
          <a:xfrm>
            <a:off x="1034319" y="2254673"/>
            <a:ext cx="873040" cy="851930"/>
            <a:chOff x="954094" y="1472773"/>
            <a:chExt cx="873040" cy="851930"/>
          </a:xfrm>
        </p:grpSpPr>
        <p:grpSp>
          <p:nvGrpSpPr>
            <p:cNvPr id="348" name="Google Shape;348;p40"/>
            <p:cNvGrpSpPr/>
            <p:nvPr/>
          </p:nvGrpSpPr>
          <p:grpSpPr>
            <a:xfrm>
              <a:off x="954094" y="1472773"/>
              <a:ext cx="873040" cy="851930"/>
              <a:chOff x="1278325" y="845236"/>
              <a:chExt cx="873040" cy="851930"/>
            </a:xfrm>
          </p:grpSpPr>
          <p:sp>
            <p:nvSpPr>
              <p:cNvPr id="349" name="Google Shape;349;p40"/>
              <p:cNvSpPr/>
              <p:nvPr/>
            </p:nvSpPr>
            <p:spPr>
              <a:xfrm>
                <a:off x="1315958" y="877540"/>
                <a:ext cx="797611" cy="78489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50" name="Google Shape;350;p40"/>
              <p:cNvSpPr/>
              <p:nvPr/>
            </p:nvSpPr>
            <p:spPr>
              <a:xfrm>
                <a:off x="1278325" y="845236"/>
                <a:ext cx="873040" cy="85193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descr="Introduction to GAN Models - BLOCKGENI" id="351" name="Google Shape;351;p40"/>
            <p:cNvPicPr preferRelativeResize="0"/>
            <p:nvPr/>
          </p:nvPicPr>
          <p:blipFill rotWithShape="1">
            <a:blip r:embed="rId9">
              <a:alphaModFix/>
            </a:blip>
            <a:srcRect b="0" l="0" r="0" t="0"/>
            <a:stretch/>
          </p:blipFill>
          <p:spPr>
            <a:xfrm>
              <a:off x="1081517" y="1713121"/>
              <a:ext cx="345856" cy="371234"/>
            </a:xfrm>
            <a:prstGeom prst="rect">
              <a:avLst/>
            </a:prstGeom>
            <a:noFill/>
            <a:ln>
              <a:noFill/>
            </a:ln>
          </p:spPr>
        </p:pic>
        <p:pic>
          <p:nvPicPr>
            <p:cNvPr descr="Right Icon #371201 - Free Icons Library" id="352" name="Google Shape;352;p40"/>
            <p:cNvPicPr preferRelativeResize="0"/>
            <p:nvPr/>
          </p:nvPicPr>
          <p:blipFill rotWithShape="1">
            <a:blip r:embed="rId10">
              <a:alphaModFix/>
            </a:blip>
            <a:srcRect b="0" l="0" r="0" t="0"/>
            <a:stretch/>
          </p:blipFill>
          <p:spPr>
            <a:xfrm>
              <a:off x="1468603" y="1668981"/>
              <a:ext cx="187856" cy="187856"/>
            </a:xfrm>
            <a:prstGeom prst="rect">
              <a:avLst/>
            </a:prstGeom>
            <a:noFill/>
            <a:ln>
              <a:noFill/>
            </a:ln>
          </p:spPr>
        </p:pic>
        <p:pic>
          <p:nvPicPr>
            <p:cNvPr descr="Erase Svg Png Icon Free Download - Wrong Cross Symbol Black, Transparent  Png - kindpng" id="353" name="Google Shape;353;p40"/>
            <p:cNvPicPr preferRelativeResize="0"/>
            <p:nvPr/>
          </p:nvPicPr>
          <p:blipFill rotWithShape="1">
            <a:blip r:embed="rId11">
              <a:alphaModFix/>
            </a:blip>
            <a:srcRect b="0" l="0" r="0" t="0"/>
            <a:stretch/>
          </p:blipFill>
          <p:spPr>
            <a:xfrm>
              <a:off x="1459130" y="1946444"/>
              <a:ext cx="204294" cy="187856"/>
            </a:xfrm>
            <a:prstGeom prst="rect">
              <a:avLst/>
            </a:prstGeom>
            <a:noFill/>
            <a:ln>
              <a:noFill/>
            </a:ln>
          </p:spPr>
        </p:pic>
      </p:grpSp>
      <p:pic>
        <p:nvPicPr>
          <p:cNvPr descr="Lightbulb - Free business icons" id="354" name="Google Shape;354;p40"/>
          <p:cNvPicPr preferRelativeResize="0"/>
          <p:nvPr/>
        </p:nvPicPr>
        <p:blipFill rotWithShape="1">
          <a:blip r:embed="rId12">
            <a:alphaModFix/>
          </a:blip>
          <a:srcRect b="0" l="0" r="0" t="0"/>
          <a:stretch/>
        </p:blipFill>
        <p:spPr>
          <a:xfrm>
            <a:off x="921970" y="3567986"/>
            <a:ext cx="611867" cy="611867"/>
          </a:xfrm>
          <a:prstGeom prst="rect">
            <a:avLst/>
          </a:prstGeom>
          <a:noFill/>
          <a:ln>
            <a:noFill/>
          </a:ln>
        </p:spPr>
      </p:pic>
      <p:sp>
        <p:nvSpPr>
          <p:cNvPr id="355" name="Google Shape;355;p4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356" name="Google Shape;356;p40"/>
          <p:cNvGrpSpPr/>
          <p:nvPr/>
        </p:nvGrpSpPr>
        <p:grpSpPr>
          <a:xfrm>
            <a:off x="3871085" y="375696"/>
            <a:ext cx="1000764" cy="414018"/>
            <a:chOff x="3871085" y="374082"/>
            <a:chExt cx="1000764" cy="414018"/>
          </a:xfrm>
        </p:grpSpPr>
        <p:sp>
          <p:nvSpPr>
            <p:cNvPr id="357" name="Google Shape;357;p40"/>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358" name="Google Shape;358;p40"/>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359" name="Google Shape;359;p40"/>
          <p:cNvGrpSpPr/>
          <p:nvPr/>
        </p:nvGrpSpPr>
        <p:grpSpPr>
          <a:xfrm>
            <a:off x="3113374" y="375696"/>
            <a:ext cx="1000764" cy="414018"/>
            <a:chOff x="3113374" y="372277"/>
            <a:chExt cx="1000764" cy="414018"/>
          </a:xfrm>
        </p:grpSpPr>
        <p:sp>
          <p:nvSpPr>
            <p:cNvPr id="360" name="Google Shape;360;p4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361" name="Google Shape;361;p40"/>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362" name="Google Shape;362;p40"/>
          <p:cNvGrpSpPr/>
          <p:nvPr/>
        </p:nvGrpSpPr>
        <p:grpSpPr>
          <a:xfrm>
            <a:off x="2322427" y="375696"/>
            <a:ext cx="1000764" cy="414018"/>
            <a:chOff x="2322427" y="369857"/>
            <a:chExt cx="1000764" cy="414018"/>
          </a:xfrm>
        </p:grpSpPr>
        <p:sp>
          <p:nvSpPr>
            <p:cNvPr id="363" name="Google Shape;363;p4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364" name="Google Shape;364;p40"/>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365" name="Google Shape;365;p4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366" name="Google Shape;366;p40"/>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367" name="Google Shape;367;p4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68" name="Google Shape;368;p40"/>
          <p:cNvSpPr/>
          <p:nvPr/>
        </p:nvSpPr>
        <p:spPr>
          <a:xfrm>
            <a:off x="3047"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369" name="Google Shape;369;p40"/>
          <p:cNvPicPr preferRelativeResize="0"/>
          <p:nvPr/>
        </p:nvPicPr>
        <p:blipFill rotWithShape="1">
          <a:blip r:embed="rId17">
            <a:alphaModFix/>
          </a:blip>
          <a:srcRect b="0" l="0" r="0" t="0"/>
          <a:stretch/>
        </p:blipFill>
        <p:spPr>
          <a:xfrm>
            <a:off x="315282" y="397803"/>
            <a:ext cx="369805" cy="369805"/>
          </a:xfrm>
          <a:prstGeom prst="rect">
            <a:avLst/>
          </a:prstGeom>
          <a:noFill/>
          <a:ln>
            <a:noFill/>
          </a:ln>
        </p:spPr>
      </p:pic>
      <p:pic>
        <p:nvPicPr>
          <p:cNvPr descr="Resolution - Free computer icons" id="370" name="Google Shape;370;p40"/>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pic>
        <p:nvPicPr>
          <p:cNvPr id="371" name="Google Shape;371;p40"/>
          <p:cNvPicPr preferRelativeResize="0"/>
          <p:nvPr/>
        </p:nvPicPr>
        <p:blipFill rotWithShape="1">
          <a:blip r:embed="rId19">
            <a:alphaModFix/>
          </a:blip>
          <a:srcRect b="0" l="0" r="0" t="0"/>
          <a:stretch/>
        </p:blipFill>
        <p:spPr>
          <a:xfrm>
            <a:off x="8752300" y="29649"/>
            <a:ext cx="337224" cy="337254"/>
          </a:xfrm>
          <a:prstGeom prst="rect">
            <a:avLst/>
          </a:prstGeom>
          <a:noFill/>
          <a:ln>
            <a:noFill/>
          </a:ln>
        </p:spPr>
      </p:pic>
      <p:pic>
        <p:nvPicPr>
          <p:cNvPr id="372" name="Google Shape;372;p40"/>
          <p:cNvPicPr preferRelativeResize="0"/>
          <p:nvPr/>
        </p:nvPicPr>
        <p:blipFill rotWithShape="1">
          <a:blip r:embed="rId20">
            <a:alphaModFix/>
          </a:blip>
          <a:srcRect b="0" l="0" r="0" t="0"/>
          <a:stretch/>
        </p:blipFill>
        <p:spPr>
          <a:xfrm>
            <a:off x="4572000" y="1102975"/>
            <a:ext cx="369800" cy="369800"/>
          </a:xfrm>
          <a:prstGeom prst="rect">
            <a:avLst/>
          </a:prstGeom>
          <a:noFill/>
          <a:ln>
            <a:noFill/>
          </a:ln>
        </p:spPr>
      </p:pic>
      <p:grpSp>
        <p:nvGrpSpPr>
          <p:cNvPr id="373" name="Google Shape;373;p40"/>
          <p:cNvGrpSpPr/>
          <p:nvPr/>
        </p:nvGrpSpPr>
        <p:grpSpPr>
          <a:xfrm>
            <a:off x="5940658" y="796089"/>
            <a:ext cx="3203400" cy="3751200"/>
            <a:chOff x="10613097" y="2495041"/>
            <a:chExt cx="3203400" cy="3751200"/>
          </a:xfrm>
        </p:grpSpPr>
        <p:pic>
          <p:nvPicPr>
            <p:cNvPr descr="Wallpaper Courage to challenge the climb of the cliff 1920x1200 HD Picture,  Image" id="374" name="Google Shape;374;p40"/>
            <p:cNvPicPr preferRelativeResize="0"/>
            <p:nvPr/>
          </p:nvPicPr>
          <p:blipFill rotWithShape="1">
            <a:blip r:embed="rId21">
              <a:alphaModFix/>
            </a:blip>
            <a:srcRect b="0" l="23131" r="13040" t="0"/>
            <a:stretch/>
          </p:blipFill>
          <p:spPr>
            <a:xfrm>
              <a:off x="10624136" y="2495041"/>
              <a:ext cx="3192304" cy="3751083"/>
            </a:xfrm>
            <a:prstGeom prst="rect">
              <a:avLst/>
            </a:prstGeom>
            <a:noFill/>
            <a:ln>
              <a:noFill/>
            </a:ln>
          </p:spPr>
        </p:pic>
        <p:sp>
          <p:nvSpPr>
            <p:cNvPr id="375" name="Google Shape;375;p40"/>
            <p:cNvSpPr/>
            <p:nvPr/>
          </p:nvSpPr>
          <p:spPr>
            <a:xfrm>
              <a:off x="10613097" y="2495041"/>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76" name="Google Shape;376;p40"/>
          <p:cNvSpPr/>
          <p:nvPr/>
        </p:nvSpPr>
        <p:spPr>
          <a:xfrm>
            <a:off x="6229550" y="1331275"/>
            <a:ext cx="2940300" cy="9234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 OF THE</a:t>
            </a:r>
            <a:endParaRPr b="0" i="0" sz="2700" u="none" cap="none" strike="noStrike">
              <a:solidFill>
                <a:schemeClr val="lt1"/>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     PROJECT</a:t>
            </a:r>
            <a:endParaRPr b="0" i="0" sz="2700" u="none" cap="none" strike="noStrike">
              <a:solidFill>
                <a:schemeClr val="lt1"/>
              </a:solidFill>
              <a:latin typeface="Arial Black"/>
              <a:ea typeface="Arial Black"/>
              <a:cs typeface="Arial Black"/>
              <a:sym typeface="Arial Black"/>
            </a:endParaRPr>
          </a:p>
        </p:txBody>
      </p:sp>
      <p:sp>
        <p:nvSpPr>
          <p:cNvPr id="377" name="Google Shape;377;p40"/>
          <p:cNvSpPr/>
          <p:nvPr/>
        </p:nvSpPr>
        <p:spPr>
          <a:xfrm>
            <a:off x="1240820" y="4571559"/>
            <a:ext cx="259425" cy="111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378" name="Google Shape;378;p40"/>
          <p:cNvPicPr preferRelativeResize="0"/>
          <p:nvPr/>
        </p:nvPicPr>
        <p:blipFill rotWithShape="1">
          <a:blip r:embed="rId17">
            <a:alphaModFix/>
          </a:blip>
          <a:srcRect b="0" l="0" r="0" t="0"/>
          <a:stretch/>
        </p:blipFill>
        <p:spPr>
          <a:xfrm>
            <a:off x="6935148" y="2331970"/>
            <a:ext cx="1169010" cy="1169010"/>
          </a:xfrm>
          <a:prstGeom prst="rect">
            <a:avLst/>
          </a:prstGeom>
          <a:noFill/>
          <a:ln>
            <a:noFill/>
          </a:ln>
        </p:spPr>
      </p:pic>
      <p:grpSp>
        <p:nvGrpSpPr>
          <p:cNvPr id="379" name="Google Shape;379;p40"/>
          <p:cNvGrpSpPr/>
          <p:nvPr/>
        </p:nvGrpSpPr>
        <p:grpSpPr>
          <a:xfrm>
            <a:off x="8141262" y="375696"/>
            <a:ext cx="1000800" cy="414000"/>
            <a:chOff x="8141262" y="376015"/>
            <a:chExt cx="1000800" cy="414000"/>
          </a:xfrm>
        </p:grpSpPr>
        <p:sp>
          <p:nvSpPr>
            <p:cNvPr id="380" name="Google Shape;380;p40"/>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381" name="Google Shape;381;p40"/>
            <p:cNvPicPr preferRelativeResize="0"/>
            <p:nvPr/>
          </p:nvPicPr>
          <p:blipFill rotWithShape="1">
            <a:blip r:embed="rId22">
              <a:alphaModFix/>
            </a:blip>
            <a:srcRect b="0" l="0" r="0" t="0"/>
            <a:stretch/>
          </p:blipFill>
          <p:spPr>
            <a:xfrm>
              <a:off x="8517066" y="464108"/>
              <a:ext cx="259551" cy="259551"/>
            </a:xfrm>
            <a:prstGeom prst="rect">
              <a:avLst/>
            </a:prstGeom>
            <a:noFill/>
            <a:ln>
              <a:noFill/>
            </a:ln>
          </p:spPr>
        </p:pic>
      </p:grpSp>
      <p:grpSp>
        <p:nvGrpSpPr>
          <p:cNvPr id="382" name="Google Shape;382;p40"/>
          <p:cNvGrpSpPr/>
          <p:nvPr/>
        </p:nvGrpSpPr>
        <p:grpSpPr>
          <a:xfrm>
            <a:off x="7477265" y="375696"/>
            <a:ext cx="1000800" cy="414000"/>
            <a:chOff x="7477265" y="375308"/>
            <a:chExt cx="1000800" cy="414000"/>
          </a:xfrm>
        </p:grpSpPr>
        <p:sp>
          <p:nvSpPr>
            <p:cNvPr id="383" name="Google Shape;383;p40"/>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384" name="Google Shape;384;p40"/>
            <p:cNvPicPr preferRelativeResize="0"/>
            <p:nvPr/>
          </p:nvPicPr>
          <p:blipFill rotWithShape="1">
            <a:blip r:embed="rId23">
              <a:alphaModFix/>
            </a:blip>
            <a:srcRect b="0" l="0" r="0" t="0"/>
            <a:stretch/>
          </p:blipFill>
          <p:spPr>
            <a:xfrm>
              <a:off x="7843649" y="455633"/>
              <a:ext cx="283664" cy="283664"/>
            </a:xfrm>
            <a:prstGeom prst="rect">
              <a:avLst/>
            </a:prstGeom>
            <a:noFill/>
            <a:ln>
              <a:noFill/>
            </a:ln>
          </p:spPr>
        </p:pic>
      </p:grpSp>
      <p:grpSp>
        <p:nvGrpSpPr>
          <p:cNvPr id="385" name="Google Shape;385;p40"/>
          <p:cNvGrpSpPr/>
          <p:nvPr/>
        </p:nvGrpSpPr>
        <p:grpSpPr>
          <a:xfrm>
            <a:off x="6777743" y="375696"/>
            <a:ext cx="1000800" cy="414000"/>
            <a:chOff x="6777743" y="373411"/>
            <a:chExt cx="1000800" cy="414000"/>
          </a:xfrm>
        </p:grpSpPr>
        <p:sp>
          <p:nvSpPr>
            <p:cNvPr id="386" name="Google Shape;386;p40"/>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387" name="Google Shape;387;p40"/>
            <p:cNvPicPr preferRelativeResize="0"/>
            <p:nvPr/>
          </p:nvPicPr>
          <p:blipFill rotWithShape="1">
            <a:blip r:embed="rId24">
              <a:alphaModFix/>
            </a:blip>
            <a:srcRect b="0" l="0" r="0" t="0"/>
            <a:stretch/>
          </p:blipFill>
          <p:spPr>
            <a:xfrm>
              <a:off x="7096476" y="434572"/>
              <a:ext cx="322932" cy="322932"/>
            </a:xfrm>
            <a:prstGeom prst="rect">
              <a:avLst/>
            </a:prstGeom>
            <a:noFill/>
            <a:ln>
              <a:noFill/>
            </a:ln>
          </p:spPr>
        </p:pic>
      </p:grpSp>
      <p:grpSp>
        <p:nvGrpSpPr>
          <p:cNvPr id="388" name="Google Shape;388;p40"/>
          <p:cNvGrpSpPr/>
          <p:nvPr/>
        </p:nvGrpSpPr>
        <p:grpSpPr>
          <a:xfrm>
            <a:off x="6043799" y="375696"/>
            <a:ext cx="1000800" cy="414000"/>
            <a:chOff x="6043799" y="374249"/>
            <a:chExt cx="1000800" cy="414000"/>
          </a:xfrm>
        </p:grpSpPr>
        <p:sp>
          <p:nvSpPr>
            <p:cNvPr id="389" name="Google Shape;389;p40"/>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390" name="Google Shape;390;p40"/>
            <p:cNvPicPr preferRelativeResize="0"/>
            <p:nvPr/>
          </p:nvPicPr>
          <p:blipFill rotWithShape="1">
            <a:blip r:embed="rId25">
              <a:alphaModFix/>
            </a:blip>
            <a:srcRect b="0" l="0" r="0" t="0"/>
            <a:stretch/>
          </p:blipFill>
          <p:spPr>
            <a:xfrm>
              <a:off x="6410183" y="464558"/>
              <a:ext cx="262052" cy="262052"/>
            </a:xfrm>
            <a:prstGeom prst="rect">
              <a:avLst/>
            </a:prstGeom>
            <a:noFill/>
            <a:ln>
              <a:noFill/>
            </a:ln>
          </p:spPr>
        </p:pic>
      </p:grpSp>
      <p:sp>
        <p:nvSpPr>
          <p:cNvPr id="391" name="Google Shape;391;p40"/>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92" name="Google Shape;392;p4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393" name="Google Shape;393;p40"/>
          <p:cNvPicPr preferRelativeResize="0"/>
          <p:nvPr/>
        </p:nvPicPr>
        <p:blipFill rotWithShape="1">
          <a:blip r:embed="rId4">
            <a:alphaModFix/>
          </a:blip>
          <a:srcRect b="1357" l="0" r="0" t="255"/>
          <a:stretch/>
        </p:blipFill>
        <p:spPr>
          <a:xfrm>
            <a:off x="3535375" y="859825"/>
            <a:ext cx="1734600" cy="3648050"/>
          </a:xfrm>
          <a:prstGeom prst="rect">
            <a:avLst/>
          </a:prstGeom>
          <a:noFill/>
          <a:ln>
            <a:noFill/>
          </a:ln>
        </p:spPr>
      </p:pic>
      <p:sp>
        <p:nvSpPr>
          <p:cNvPr id="394" name="Google Shape;394;p40"/>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OS LandViewer: Browse Real-Time Earth Observation" id="395" name="Google Shape;395;p40"/>
          <p:cNvPicPr preferRelativeResize="0"/>
          <p:nvPr/>
        </p:nvPicPr>
        <p:blipFill rotWithShape="1">
          <a:blip r:embed="rId26">
            <a:alphaModFix/>
          </a:blip>
          <a:srcRect b="0" l="0" r="0" t="0"/>
          <a:stretch/>
        </p:blipFill>
        <p:spPr>
          <a:xfrm>
            <a:off x="3499252" y="2736064"/>
            <a:ext cx="3216000" cy="2040724"/>
          </a:xfrm>
          <a:prstGeom prst="rect">
            <a:avLst/>
          </a:prstGeom>
          <a:noFill/>
          <a:ln>
            <a:noFill/>
          </a:ln>
        </p:spPr>
      </p:pic>
      <p:pic>
        <p:nvPicPr>
          <p:cNvPr id="396" name="Google Shape;396;p40"/>
          <p:cNvPicPr preferRelativeResize="0"/>
          <p:nvPr/>
        </p:nvPicPr>
        <p:blipFill rotWithShape="1">
          <a:blip r:embed="rId27">
            <a:alphaModFix/>
          </a:blip>
          <a:srcRect b="0" l="0" r="0" t="0"/>
          <a:stretch/>
        </p:blipFill>
        <p:spPr>
          <a:xfrm>
            <a:off x="4048851" y="1178400"/>
            <a:ext cx="2347406" cy="1169001"/>
          </a:xfrm>
          <a:prstGeom prst="rect">
            <a:avLst/>
          </a:prstGeom>
          <a:noFill/>
          <a:ln>
            <a:noFill/>
          </a:ln>
        </p:spPr>
      </p:pic>
      <p:sp>
        <p:nvSpPr>
          <p:cNvPr id="397" name="Google Shape;397;p40"/>
          <p:cNvSpPr txBox="1"/>
          <p:nvPr/>
        </p:nvSpPr>
        <p:spPr>
          <a:xfrm>
            <a:off x="1818295" y="3823297"/>
            <a:ext cx="2753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Solution at business level</a:t>
            </a:r>
            <a:endParaRPr b="0" i="0" sz="1400" u="none" cap="none" strike="noStrike">
              <a:solidFill>
                <a:srgbClr val="000000"/>
              </a:solidFill>
              <a:latin typeface="Arial"/>
              <a:ea typeface="Arial"/>
              <a:cs typeface="Arial"/>
              <a:sym typeface="Arial"/>
            </a:endParaRPr>
          </a:p>
        </p:txBody>
      </p:sp>
      <p:sp>
        <p:nvSpPr>
          <p:cNvPr id="398" name="Google Shape;398;p40"/>
          <p:cNvSpPr txBox="1"/>
          <p:nvPr/>
        </p:nvSpPr>
        <p:spPr>
          <a:xfrm>
            <a:off x="1978908" y="2526737"/>
            <a:ext cx="3269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Deeper understanding of GANs</a:t>
            </a:r>
            <a:endParaRPr b="0" i="0" sz="1400" u="none" cap="none" strike="noStrike">
              <a:solidFill>
                <a:srgbClr val="000000"/>
              </a:solidFill>
              <a:latin typeface="Arial"/>
              <a:ea typeface="Arial"/>
              <a:cs typeface="Arial"/>
              <a:sym typeface="Arial"/>
            </a:endParaRPr>
          </a:p>
        </p:txBody>
      </p:sp>
      <p:grpSp>
        <p:nvGrpSpPr>
          <p:cNvPr id="399" name="Google Shape;399;p40"/>
          <p:cNvGrpSpPr/>
          <p:nvPr/>
        </p:nvGrpSpPr>
        <p:grpSpPr>
          <a:xfrm>
            <a:off x="791490" y="1040492"/>
            <a:ext cx="873000" cy="852000"/>
            <a:chOff x="1278325" y="845236"/>
            <a:chExt cx="873000" cy="852000"/>
          </a:xfrm>
        </p:grpSpPr>
        <p:sp>
          <p:nvSpPr>
            <p:cNvPr id="400" name="Google Shape;400;p40"/>
            <p:cNvSpPr/>
            <p:nvPr/>
          </p:nvSpPr>
          <p:spPr>
            <a:xfrm>
              <a:off x="1315958" y="877540"/>
              <a:ext cx="797700" cy="784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01" name="Google Shape;401;p40"/>
            <p:cNvSpPr/>
            <p:nvPr/>
          </p:nvSpPr>
          <p:spPr>
            <a:xfrm>
              <a:off x="1278325" y="845236"/>
              <a:ext cx="873000" cy="852000"/>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pic>
        <p:nvPicPr>
          <p:cNvPr id="402" name="Google Shape;402;p40"/>
          <p:cNvPicPr preferRelativeResize="0"/>
          <p:nvPr/>
        </p:nvPicPr>
        <p:blipFill rotWithShape="1">
          <a:blip r:embed="rId28">
            <a:alphaModFix/>
          </a:blip>
          <a:srcRect b="0" l="0" r="0" t="0"/>
          <a:stretch/>
        </p:blipFill>
        <p:spPr>
          <a:xfrm>
            <a:off x="976012" y="1214500"/>
            <a:ext cx="504000" cy="504000"/>
          </a:xfrm>
          <a:prstGeom prst="rect">
            <a:avLst/>
          </a:prstGeom>
          <a:noFill/>
          <a:ln>
            <a:noFill/>
          </a:ln>
        </p:spPr>
      </p:pic>
      <p:sp>
        <p:nvSpPr>
          <p:cNvPr id="403" name="Google Shape;403;p40"/>
          <p:cNvSpPr/>
          <p:nvPr/>
        </p:nvSpPr>
        <p:spPr>
          <a:xfrm>
            <a:off x="6570050" y="916175"/>
            <a:ext cx="2599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MOTIVATION</a:t>
            </a:r>
            <a:endParaRPr b="0" i="0" sz="1400" u="none" cap="none" strike="noStrike">
              <a:solidFill>
                <a:srgbClr val="000000"/>
              </a:solidFill>
              <a:latin typeface="Arial"/>
              <a:ea typeface="Arial"/>
              <a:cs typeface="Arial"/>
              <a:sym typeface="Arial"/>
            </a:endParaRPr>
          </a:p>
        </p:txBody>
      </p:sp>
      <p:sp>
        <p:nvSpPr>
          <p:cNvPr id="404" name="Google Shape;404;p40"/>
          <p:cNvSpPr txBox="1"/>
          <p:nvPr/>
        </p:nvSpPr>
        <p:spPr>
          <a:xfrm>
            <a:off x="1818308" y="1312612"/>
            <a:ext cx="3269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Calibri"/>
                <a:ea typeface="Calibri"/>
                <a:cs typeface="Calibri"/>
                <a:sym typeface="Calibri"/>
              </a:rPr>
              <a:t>Super Resolution and its application</a:t>
            </a:r>
            <a:endParaRPr b="0" i="0" sz="1400" u="none" cap="none" strike="noStrike">
              <a:solidFill>
                <a:srgbClr val="000000"/>
              </a:solidFill>
              <a:latin typeface="Arial"/>
              <a:ea typeface="Arial"/>
              <a:cs typeface="Arial"/>
              <a:sym typeface="Arial"/>
            </a:endParaRPr>
          </a:p>
        </p:txBody>
      </p:sp>
      <p:pic>
        <p:nvPicPr>
          <p:cNvPr descr="weight, Weightlifter, Man, Silhouette, Fitness Forever, sport, Excercise,  sports, weightlifting, Lifting icon" id="405" name="Google Shape;405;p40"/>
          <p:cNvPicPr preferRelativeResize="0"/>
          <p:nvPr/>
        </p:nvPicPr>
        <p:blipFill rotWithShape="1">
          <a:blip r:embed="rId2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406" name="Google Shape;406;p40"/>
          <p:cNvPicPr preferRelativeResize="0"/>
          <p:nvPr/>
        </p:nvPicPr>
        <p:blipFill rotWithShape="1">
          <a:blip r:embed="rId30">
            <a:alphaModFix/>
          </a:blip>
          <a:srcRect b="0" l="0" r="0" t="0"/>
          <a:stretch/>
        </p:blipFill>
        <p:spPr>
          <a:xfrm>
            <a:off x="4961259" y="504307"/>
            <a:ext cx="290979" cy="196574"/>
          </a:xfrm>
          <a:prstGeom prst="rect">
            <a:avLst/>
          </a:prstGeom>
          <a:noFill/>
          <a:ln>
            <a:noFill/>
          </a:ln>
        </p:spPr>
      </p:pic>
      <p:sp>
        <p:nvSpPr>
          <p:cNvPr id="407" name="Google Shape;407;p4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67"/>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333" name="Google Shape;2333;p67"/>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4" name="Google Shape;2334;p67"/>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335" name="Google Shape;2335;p67"/>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336" name="Google Shape;2336;p67"/>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37" name="Google Shape;2337;p67"/>
          <p:cNvGrpSpPr/>
          <p:nvPr/>
        </p:nvGrpSpPr>
        <p:grpSpPr>
          <a:xfrm>
            <a:off x="1240820" y="4571552"/>
            <a:ext cx="6596003" cy="176993"/>
            <a:chOff x="1654426" y="6095402"/>
            <a:chExt cx="8794671" cy="235991"/>
          </a:xfrm>
        </p:grpSpPr>
        <p:sp>
          <p:nvSpPr>
            <p:cNvPr id="2338" name="Google Shape;2338;p67"/>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39" name="Google Shape;2339;p67"/>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340" name="Google Shape;2340;p67"/>
          <p:cNvGrpSpPr/>
          <p:nvPr/>
        </p:nvGrpSpPr>
        <p:grpSpPr>
          <a:xfrm>
            <a:off x="6927009" y="4606492"/>
            <a:ext cx="2029295" cy="407107"/>
            <a:chOff x="6568690" y="4701027"/>
            <a:chExt cx="2539705" cy="504004"/>
          </a:xfrm>
        </p:grpSpPr>
        <p:sp>
          <p:nvSpPr>
            <p:cNvPr id="2341" name="Google Shape;2341;p67"/>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2" name="Google Shape;2342;p67"/>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3" name="Google Shape;2343;p67"/>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44" name="Google Shape;2344;p67"/>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345" name="Google Shape;2345;p67"/>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346" name="Google Shape;2346;p67"/>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347" name="Google Shape;2347;p67"/>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348" name="Google Shape;2348;p67"/>
          <p:cNvGrpSpPr/>
          <p:nvPr/>
        </p:nvGrpSpPr>
        <p:grpSpPr>
          <a:xfrm>
            <a:off x="3047" y="375696"/>
            <a:ext cx="9138979" cy="414018"/>
            <a:chOff x="3047" y="375696"/>
            <a:chExt cx="9138979" cy="414018"/>
          </a:xfrm>
        </p:grpSpPr>
        <p:grpSp>
          <p:nvGrpSpPr>
            <p:cNvPr id="2349" name="Google Shape;2349;p67"/>
            <p:cNvGrpSpPr/>
            <p:nvPr/>
          </p:nvGrpSpPr>
          <p:grpSpPr>
            <a:xfrm>
              <a:off x="3047" y="375696"/>
              <a:ext cx="9138979" cy="414018"/>
              <a:chOff x="3047" y="375696"/>
              <a:chExt cx="9138979" cy="414018"/>
            </a:xfrm>
          </p:grpSpPr>
          <p:sp>
            <p:nvSpPr>
              <p:cNvPr id="2350" name="Google Shape;2350;p67"/>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51" name="Google Shape;2351;p67"/>
              <p:cNvGrpSpPr/>
              <p:nvPr/>
            </p:nvGrpSpPr>
            <p:grpSpPr>
              <a:xfrm>
                <a:off x="8141262" y="375696"/>
                <a:ext cx="1000764" cy="414018"/>
                <a:chOff x="8141262" y="376015"/>
                <a:chExt cx="1000764" cy="414018"/>
              </a:xfrm>
            </p:grpSpPr>
            <p:sp>
              <p:nvSpPr>
                <p:cNvPr id="2352" name="Google Shape;2352;p67"/>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353" name="Google Shape;2353;p67"/>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354" name="Google Shape;2354;p67"/>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355" name="Google Shape;2355;p67"/>
              <p:cNvGrpSpPr/>
              <p:nvPr/>
            </p:nvGrpSpPr>
            <p:grpSpPr>
              <a:xfrm>
                <a:off x="6043799" y="375696"/>
                <a:ext cx="1000764" cy="414018"/>
                <a:chOff x="6043799" y="374249"/>
                <a:chExt cx="1000764" cy="414018"/>
              </a:xfrm>
            </p:grpSpPr>
            <p:sp>
              <p:nvSpPr>
                <p:cNvPr id="2356" name="Google Shape;2356;p67"/>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357" name="Google Shape;2357;p67"/>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358" name="Google Shape;2358;p67"/>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359" name="Google Shape;2359;p67"/>
              <p:cNvGrpSpPr/>
              <p:nvPr/>
            </p:nvGrpSpPr>
            <p:grpSpPr>
              <a:xfrm>
                <a:off x="3871085" y="375696"/>
                <a:ext cx="1000764" cy="414018"/>
                <a:chOff x="3871085" y="374082"/>
                <a:chExt cx="1000764" cy="414018"/>
              </a:xfrm>
            </p:grpSpPr>
            <p:sp>
              <p:nvSpPr>
                <p:cNvPr id="2360" name="Google Shape;2360;p67"/>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361" name="Google Shape;2361;p67"/>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362" name="Google Shape;2362;p67"/>
              <p:cNvGrpSpPr/>
              <p:nvPr/>
            </p:nvGrpSpPr>
            <p:grpSpPr>
              <a:xfrm>
                <a:off x="3113374" y="375696"/>
                <a:ext cx="1000764" cy="414018"/>
                <a:chOff x="3113374" y="372277"/>
                <a:chExt cx="1000764" cy="414018"/>
              </a:xfrm>
            </p:grpSpPr>
            <p:sp>
              <p:nvSpPr>
                <p:cNvPr id="2363" name="Google Shape;2363;p67"/>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364" name="Google Shape;2364;p67"/>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365" name="Google Shape;2365;p67"/>
              <p:cNvGrpSpPr/>
              <p:nvPr/>
            </p:nvGrpSpPr>
            <p:grpSpPr>
              <a:xfrm>
                <a:off x="2322427" y="375696"/>
                <a:ext cx="1000764" cy="414018"/>
                <a:chOff x="2322427" y="369857"/>
                <a:chExt cx="1000764" cy="414018"/>
              </a:xfrm>
            </p:grpSpPr>
            <p:sp>
              <p:nvSpPr>
                <p:cNvPr id="2366" name="Google Shape;2366;p67"/>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367" name="Google Shape;2367;p67"/>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368" name="Google Shape;2368;p67"/>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369" name="Google Shape;2369;p67"/>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370" name="Google Shape;2370;p67"/>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71" name="Google Shape;2371;p67"/>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372" name="Google Shape;2372;p67"/>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373" name="Google Shape;2373;p67"/>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374" name="Google Shape;2374;p67"/>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375" name="Google Shape;2375;p67"/>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6" name="Google Shape;2376;p67"/>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377" name="Google Shape;2377;p67"/>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378" name="Google Shape;2378;p67"/>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379" name="Google Shape;2379;p67"/>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380" name="Google Shape;2380;p67"/>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381" name="Google Shape;2381;p67"/>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382" name="Google Shape;2382;p67"/>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67"/>
          <p:cNvSpPr txBox="1"/>
          <p:nvPr/>
        </p:nvSpPr>
        <p:spPr>
          <a:xfrm>
            <a:off x="819150" y="874450"/>
            <a:ext cx="2166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PSNR WARM-UP VALIDATION</a:t>
            </a:r>
            <a:endParaRPr b="0" i="0" sz="1400" u="none" cap="none" strike="noStrike">
              <a:solidFill>
                <a:srgbClr val="000000"/>
              </a:solidFill>
              <a:latin typeface="Arial"/>
              <a:ea typeface="Arial"/>
              <a:cs typeface="Arial"/>
              <a:sym typeface="Arial"/>
            </a:endParaRPr>
          </a:p>
        </p:txBody>
      </p:sp>
      <p:sp>
        <p:nvSpPr>
          <p:cNvPr id="2384" name="Google Shape;2384;p67"/>
          <p:cNvSpPr txBox="1"/>
          <p:nvPr/>
        </p:nvSpPr>
        <p:spPr>
          <a:xfrm>
            <a:off x="3667125" y="867225"/>
            <a:ext cx="22176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SSIM WARM-UP VALIDATION</a:t>
            </a:r>
            <a:endParaRPr b="0" i="0" sz="1400" u="none" cap="none" strike="noStrike">
              <a:solidFill>
                <a:srgbClr val="000000"/>
              </a:solidFill>
              <a:latin typeface="Arial"/>
              <a:ea typeface="Arial"/>
              <a:cs typeface="Arial"/>
              <a:sym typeface="Arial"/>
            </a:endParaRPr>
          </a:p>
        </p:txBody>
      </p:sp>
      <p:sp>
        <p:nvSpPr>
          <p:cNvPr id="2385" name="Google Shape;2385;p67"/>
          <p:cNvSpPr txBox="1"/>
          <p:nvPr/>
        </p:nvSpPr>
        <p:spPr>
          <a:xfrm>
            <a:off x="3244876" y="2647460"/>
            <a:ext cx="259442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WARM-UP VALIDATION</a:t>
            </a:r>
            <a:endParaRPr b="0" i="0" sz="1400" u="none" cap="none" strike="noStrike">
              <a:solidFill>
                <a:srgbClr val="000000"/>
              </a:solidFill>
              <a:latin typeface="Arial"/>
              <a:ea typeface="Arial"/>
              <a:cs typeface="Arial"/>
              <a:sym typeface="Arial"/>
            </a:endParaRPr>
          </a:p>
        </p:txBody>
      </p:sp>
      <p:sp>
        <p:nvSpPr>
          <p:cNvPr id="2386" name="Google Shape;2386;p67"/>
          <p:cNvSpPr txBox="1"/>
          <p:nvPr/>
        </p:nvSpPr>
        <p:spPr>
          <a:xfrm>
            <a:off x="496904" y="2638842"/>
            <a:ext cx="25461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WARM-UP VALIDATION</a:t>
            </a:r>
            <a:endParaRPr b="0" i="0" sz="1400" u="none" cap="none" strike="noStrike">
              <a:solidFill>
                <a:srgbClr val="000000"/>
              </a:solidFill>
              <a:latin typeface="Arial"/>
              <a:ea typeface="Arial"/>
              <a:cs typeface="Arial"/>
              <a:sym typeface="Arial"/>
            </a:endParaRPr>
          </a:p>
        </p:txBody>
      </p:sp>
      <p:grpSp>
        <p:nvGrpSpPr>
          <p:cNvPr id="2387" name="Google Shape;2387;p67"/>
          <p:cNvGrpSpPr/>
          <p:nvPr/>
        </p:nvGrpSpPr>
        <p:grpSpPr>
          <a:xfrm>
            <a:off x="80402" y="1080990"/>
            <a:ext cx="5806939" cy="1557411"/>
            <a:chOff x="80402" y="1080990"/>
            <a:chExt cx="5806939" cy="1557411"/>
          </a:xfrm>
        </p:grpSpPr>
        <p:pic>
          <p:nvPicPr>
            <p:cNvPr id="2388" name="Google Shape;2388;p67"/>
            <p:cNvPicPr preferRelativeResize="0"/>
            <p:nvPr/>
          </p:nvPicPr>
          <p:blipFill rotWithShape="1">
            <a:blip r:embed="rId19">
              <a:alphaModFix/>
            </a:blip>
            <a:srcRect b="0" l="0" r="0" t="0"/>
            <a:stretch/>
          </p:blipFill>
          <p:spPr>
            <a:xfrm>
              <a:off x="80402" y="1080990"/>
              <a:ext cx="2876400" cy="1555200"/>
            </a:xfrm>
            <a:prstGeom prst="rect">
              <a:avLst/>
            </a:prstGeom>
            <a:noFill/>
            <a:ln cap="flat" cmpd="sng" w="9525">
              <a:solidFill>
                <a:schemeClr val="dk1"/>
              </a:solidFill>
              <a:prstDash val="solid"/>
              <a:round/>
              <a:headEnd len="sm" w="sm" type="none"/>
              <a:tailEnd len="sm" w="sm" type="none"/>
            </a:ln>
          </p:spPr>
        </p:pic>
        <p:pic>
          <p:nvPicPr>
            <p:cNvPr id="2389" name="Google Shape;2389;p67"/>
            <p:cNvPicPr preferRelativeResize="0"/>
            <p:nvPr/>
          </p:nvPicPr>
          <p:blipFill rotWithShape="1">
            <a:blip r:embed="rId20">
              <a:alphaModFix/>
            </a:blip>
            <a:srcRect b="0" l="0" r="0" t="0"/>
            <a:stretch/>
          </p:blipFill>
          <p:spPr>
            <a:xfrm>
              <a:off x="3010941" y="1083201"/>
              <a:ext cx="2876400" cy="1555200"/>
            </a:xfrm>
            <a:prstGeom prst="rect">
              <a:avLst/>
            </a:prstGeom>
            <a:noFill/>
            <a:ln cap="flat" cmpd="sng" w="9525">
              <a:solidFill>
                <a:schemeClr val="dk1"/>
              </a:solidFill>
              <a:prstDash val="solid"/>
              <a:round/>
              <a:headEnd len="sm" w="sm" type="none"/>
              <a:tailEnd len="sm" w="sm" type="none"/>
            </a:ln>
          </p:spPr>
        </p:pic>
      </p:grpSp>
      <p:pic>
        <p:nvPicPr>
          <p:cNvPr id="2390" name="Google Shape;2390;p67"/>
          <p:cNvPicPr preferRelativeResize="0"/>
          <p:nvPr/>
        </p:nvPicPr>
        <p:blipFill rotWithShape="1">
          <a:blip r:embed="rId21">
            <a:alphaModFix/>
          </a:blip>
          <a:srcRect b="0" l="0" r="0" t="0"/>
          <a:stretch/>
        </p:blipFill>
        <p:spPr>
          <a:xfrm>
            <a:off x="87733" y="2856938"/>
            <a:ext cx="2876400" cy="1555200"/>
          </a:xfrm>
          <a:prstGeom prst="rect">
            <a:avLst/>
          </a:prstGeom>
          <a:noFill/>
          <a:ln cap="flat" cmpd="sng" w="9525">
            <a:solidFill>
              <a:schemeClr val="dk1"/>
            </a:solidFill>
            <a:prstDash val="solid"/>
            <a:round/>
            <a:headEnd len="sm" w="sm" type="none"/>
            <a:tailEnd len="sm" w="sm" type="none"/>
          </a:ln>
        </p:spPr>
      </p:pic>
      <p:pic>
        <p:nvPicPr>
          <p:cNvPr id="2391" name="Google Shape;2391;p67"/>
          <p:cNvPicPr preferRelativeResize="0"/>
          <p:nvPr/>
        </p:nvPicPr>
        <p:blipFill rotWithShape="1">
          <a:blip r:embed="rId22">
            <a:alphaModFix/>
          </a:blip>
          <a:srcRect b="0" l="0" r="0" t="0"/>
          <a:stretch/>
        </p:blipFill>
        <p:spPr>
          <a:xfrm>
            <a:off x="3013917" y="2851657"/>
            <a:ext cx="2876400" cy="1555200"/>
          </a:xfrm>
          <a:prstGeom prst="rect">
            <a:avLst/>
          </a:prstGeom>
          <a:noFill/>
          <a:ln cap="flat" cmpd="sng" w="9525">
            <a:solidFill>
              <a:schemeClr val="dk1"/>
            </a:solidFill>
            <a:prstDash val="solid"/>
            <a:round/>
            <a:headEnd len="sm" w="sm" type="none"/>
            <a:tailEnd len="sm" w="sm" type="none"/>
          </a:ln>
        </p:spPr>
      </p:pic>
      <p:pic>
        <p:nvPicPr>
          <p:cNvPr descr="weight, Weightlifter, Man, Silhouette, Fitness Forever, sport, Excercise,  sports, weightlifting, Lifting icon" id="2392" name="Google Shape;2392;p67"/>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393" name="Google Shape;2393;p67"/>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2394" name="Google Shape;2394;p67"/>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30</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id="2400" name="Google Shape;2400;p68"/>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401" name="Google Shape;2401;p68"/>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2" name="Google Shape;2402;p68"/>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403" name="Google Shape;2403;p68"/>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404" name="Google Shape;2404;p68"/>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05" name="Google Shape;2405;p68"/>
          <p:cNvGrpSpPr/>
          <p:nvPr/>
        </p:nvGrpSpPr>
        <p:grpSpPr>
          <a:xfrm>
            <a:off x="1240820" y="4571552"/>
            <a:ext cx="6596003" cy="176993"/>
            <a:chOff x="1654426" y="6095402"/>
            <a:chExt cx="8794671" cy="235991"/>
          </a:xfrm>
        </p:grpSpPr>
        <p:sp>
          <p:nvSpPr>
            <p:cNvPr id="2406" name="Google Shape;2406;p68"/>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07" name="Google Shape;2407;p68"/>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408" name="Google Shape;2408;p68"/>
          <p:cNvGrpSpPr/>
          <p:nvPr/>
        </p:nvGrpSpPr>
        <p:grpSpPr>
          <a:xfrm>
            <a:off x="6927009" y="4606492"/>
            <a:ext cx="2029295" cy="407107"/>
            <a:chOff x="6568690" y="4701027"/>
            <a:chExt cx="2539705" cy="504004"/>
          </a:xfrm>
        </p:grpSpPr>
        <p:sp>
          <p:nvSpPr>
            <p:cNvPr id="2409" name="Google Shape;2409;p68"/>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0" name="Google Shape;2410;p68"/>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1" name="Google Shape;2411;p68"/>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412" name="Google Shape;2412;p68"/>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413" name="Google Shape;2413;p68"/>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414" name="Google Shape;2414;p68"/>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415" name="Google Shape;2415;p68"/>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16" name="Google Shape;2416;p68"/>
          <p:cNvGrpSpPr/>
          <p:nvPr/>
        </p:nvGrpSpPr>
        <p:grpSpPr>
          <a:xfrm>
            <a:off x="3047" y="375696"/>
            <a:ext cx="9138979" cy="414018"/>
            <a:chOff x="3047" y="375696"/>
            <a:chExt cx="9138979" cy="414018"/>
          </a:xfrm>
        </p:grpSpPr>
        <p:grpSp>
          <p:nvGrpSpPr>
            <p:cNvPr id="2417" name="Google Shape;2417;p68"/>
            <p:cNvGrpSpPr/>
            <p:nvPr/>
          </p:nvGrpSpPr>
          <p:grpSpPr>
            <a:xfrm>
              <a:off x="3047" y="375696"/>
              <a:ext cx="9138979" cy="414018"/>
              <a:chOff x="3047" y="375696"/>
              <a:chExt cx="9138979" cy="414018"/>
            </a:xfrm>
          </p:grpSpPr>
          <p:sp>
            <p:nvSpPr>
              <p:cNvPr id="2418" name="Google Shape;2418;p68"/>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19" name="Google Shape;2419;p68"/>
              <p:cNvGrpSpPr/>
              <p:nvPr/>
            </p:nvGrpSpPr>
            <p:grpSpPr>
              <a:xfrm>
                <a:off x="8141262" y="375696"/>
                <a:ext cx="1000764" cy="414018"/>
                <a:chOff x="8141262" y="376015"/>
                <a:chExt cx="1000764" cy="414018"/>
              </a:xfrm>
            </p:grpSpPr>
            <p:sp>
              <p:nvSpPr>
                <p:cNvPr id="2420" name="Google Shape;2420;p68"/>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421" name="Google Shape;2421;p68"/>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422" name="Google Shape;2422;p68"/>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423" name="Google Shape;2423;p68"/>
              <p:cNvGrpSpPr/>
              <p:nvPr/>
            </p:nvGrpSpPr>
            <p:grpSpPr>
              <a:xfrm>
                <a:off x="6043799" y="375696"/>
                <a:ext cx="1000764" cy="414018"/>
                <a:chOff x="6043799" y="374249"/>
                <a:chExt cx="1000764" cy="414018"/>
              </a:xfrm>
            </p:grpSpPr>
            <p:sp>
              <p:nvSpPr>
                <p:cNvPr id="2424" name="Google Shape;2424;p68"/>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425" name="Google Shape;2425;p68"/>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426" name="Google Shape;2426;p68"/>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27" name="Google Shape;2427;p68"/>
              <p:cNvGrpSpPr/>
              <p:nvPr/>
            </p:nvGrpSpPr>
            <p:grpSpPr>
              <a:xfrm>
                <a:off x="3871085" y="375696"/>
                <a:ext cx="1000764" cy="414018"/>
                <a:chOff x="3871085" y="374082"/>
                <a:chExt cx="1000764" cy="414018"/>
              </a:xfrm>
            </p:grpSpPr>
            <p:sp>
              <p:nvSpPr>
                <p:cNvPr id="2428" name="Google Shape;2428;p68"/>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429" name="Google Shape;2429;p68"/>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430" name="Google Shape;2430;p68"/>
              <p:cNvGrpSpPr/>
              <p:nvPr/>
            </p:nvGrpSpPr>
            <p:grpSpPr>
              <a:xfrm>
                <a:off x="3113374" y="375696"/>
                <a:ext cx="1000764" cy="414018"/>
                <a:chOff x="3113374" y="372277"/>
                <a:chExt cx="1000764" cy="414018"/>
              </a:xfrm>
            </p:grpSpPr>
            <p:sp>
              <p:nvSpPr>
                <p:cNvPr id="2431" name="Google Shape;2431;p68"/>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432" name="Google Shape;2432;p68"/>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433" name="Google Shape;2433;p68"/>
              <p:cNvGrpSpPr/>
              <p:nvPr/>
            </p:nvGrpSpPr>
            <p:grpSpPr>
              <a:xfrm>
                <a:off x="2322427" y="375696"/>
                <a:ext cx="1000764" cy="414018"/>
                <a:chOff x="2322427" y="369857"/>
                <a:chExt cx="1000764" cy="414018"/>
              </a:xfrm>
            </p:grpSpPr>
            <p:sp>
              <p:nvSpPr>
                <p:cNvPr id="2434" name="Google Shape;2434;p68"/>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435" name="Google Shape;2435;p68"/>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436" name="Google Shape;2436;p68"/>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437" name="Google Shape;2437;p68"/>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438" name="Google Shape;2438;p68"/>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39" name="Google Shape;2439;p68"/>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440" name="Google Shape;2440;p68"/>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441" name="Google Shape;2441;p68"/>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442" name="Google Shape;2442;p68"/>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443" name="Google Shape;2443;p68"/>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4" name="Google Shape;2444;p68"/>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445" name="Google Shape;2445;p68"/>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446" name="Google Shape;2446;p68"/>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447" name="Google Shape;2447;p68"/>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sp>
        <p:nvSpPr>
          <p:cNvPr id="2448" name="Google Shape;2448;p68"/>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2449" name="Google Shape;2449;p68"/>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450" name="Google Shape;2450;p68"/>
          <p:cNvSpPr txBox="1"/>
          <p:nvPr/>
        </p:nvSpPr>
        <p:spPr>
          <a:xfrm>
            <a:off x="-3530717" y="0"/>
            <a:ext cx="3007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68"/>
          <p:cNvSpPr txBox="1"/>
          <p:nvPr/>
        </p:nvSpPr>
        <p:spPr>
          <a:xfrm>
            <a:off x="436589" y="867005"/>
            <a:ext cx="220835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PERCEPTUAL LOSS GAN VALIDATION</a:t>
            </a:r>
            <a:endParaRPr b="0" i="0" sz="1400" u="none" cap="none" strike="noStrike">
              <a:solidFill>
                <a:srgbClr val="000000"/>
              </a:solidFill>
              <a:latin typeface="Arial"/>
              <a:ea typeface="Arial"/>
              <a:cs typeface="Arial"/>
              <a:sym typeface="Arial"/>
            </a:endParaRPr>
          </a:p>
        </p:txBody>
      </p:sp>
      <p:sp>
        <p:nvSpPr>
          <p:cNvPr id="2452" name="Google Shape;2452;p68"/>
          <p:cNvSpPr txBox="1"/>
          <p:nvPr/>
        </p:nvSpPr>
        <p:spPr>
          <a:xfrm>
            <a:off x="3543392" y="867216"/>
            <a:ext cx="234118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CONTENT LOSS GAN VALIDATION</a:t>
            </a:r>
            <a:endParaRPr b="0" i="0" sz="1400" u="none" cap="none" strike="noStrike">
              <a:solidFill>
                <a:srgbClr val="000000"/>
              </a:solidFill>
              <a:latin typeface="Arial"/>
              <a:ea typeface="Arial"/>
              <a:cs typeface="Arial"/>
              <a:sym typeface="Arial"/>
            </a:endParaRPr>
          </a:p>
        </p:txBody>
      </p:sp>
      <p:sp>
        <p:nvSpPr>
          <p:cNvPr id="2453" name="Google Shape;2453;p68"/>
          <p:cNvSpPr txBox="1"/>
          <p:nvPr/>
        </p:nvSpPr>
        <p:spPr>
          <a:xfrm>
            <a:off x="3818782" y="2647460"/>
            <a:ext cx="202051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SSIM GAN VALIDATION</a:t>
            </a:r>
            <a:endParaRPr b="0" i="0" sz="1400" u="none" cap="none" strike="noStrike">
              <a:solidFill>
                <a:srgbClr val="000000"/>
              </a:solidFill>
              <a:latin typeface="Arial"/>
              <a:ea typeface="Arial"/>
              <a:cs typeface="Arial"/>
              <a:sym typeface="Arial"/>
            </a:endParaRPr>
          </a:p>
        </p:txBody>
      </p:sp>
      <p:sp>
        <p:nvSpPr>
          <p:cNvPr id="2454" name="Google Shape;2454;p68"/>
          <p:cNvSpPr txBox="1"/>
          <p:nvPr/>
        </p:nvSpPr>
        <p:spPr>
          <a:xfrm>
            <a:off x="863481" y="2638842"/>
            <a:ext cx="217955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ca" sz="800" u="none" cap="none" strike="noStrike">
                <a:solidFill>
                  <a:srgbClr val="000000"/>
                </a:solidFill>
                <a:latin typeface="Arial"/>
                <a:ea typeface="Arial"/>
                <a:cs typeface="Arial"/>
                <a:sym typeface="Arial"/>
              </a:rPr>
              <a:t>PSNR GAN VALIDATION</a:t>
            </a:r>
            <a:endParaRPr b="0" i="0" sz="1400" u="none" cap="none" strike="noStrike">
              <a:solidFill>
                <a:srgbClr val="000000"/>
              </a:solidFill>
              <a:latin typeface="Arial"/>
              <a:ea typeface="Arial"/>
              <a:cs typeface="Arial"/>
              <a:sym typeface="Arial"/>
            </a:endParaRPr>
          </a:p>
        </p:txBody>
      </p:sp>
      <p:grpSp>
        <p:nvGrpSpPr>
          <p:cNvPr id="2455" name="Google Shape;2455;p68"/>
          <p:cNvGrpSpPr/>
          <p:nvPr/>
        </p:nvGrpSpPr>
        <p:grpSpPr>
          <a:xfrm>
            <a:off x="80402" y="1081472"/>
            <a:ext cx="5809916" cy="3328897"/>
            <a:chOff x="80402" y="1081472"/>
            <a:chExt cx="5809916" cy="3328897"/>
          </a:xfrm>
        </p:grpSpPr>
        <p:pic>
          <p:nvPicPr>
            <p:cNvPr id="2456" name="Google Shape;2456;p68"/>
            <p:cNvPicPr preferRelativeResize="0"/>
            <p:nvPr/>
          </p:nvPicPr>
          <p:blipFill rotWithShape="1">
            <a:blip r:embed="rId19">
              <a:alphaModFix/>
            </a:blip>
            <a:srcRect b="0" l="0" r="0" t="0"/>
            <a:stretch/>
          </p:blipFill>
          <p:spPr>
            <a:xfrm>
              <a:off x="3010942" y="1081472"/>
              <a:ext cx="2876400" cy="1555200"/>
            </a:xfrm>
            <a:prstGeom prst="rect">
              <a:avLst/>
            </a:prstGeom>
            <a:noFill/>
            <a:ln cap="flat" cmpd="sng" w="9525">
              <a:solidFill>
                <a:schemeClr val="dk1"/>
              </a:solidFill>
              <a:prstDash val="solid"/>
              <a:round/>
              <a:headEnd len="sm" w="sm" type="none"/>
              <a:tailEnd len="sm" w="sm" type="none"/>
            </a:ln>
          </p:spPr>
        </p:pic>
        <p:pic>
          <p:nvPicPr>
            <p:cNvPr id="2457" name="Google Shape;2457;p68"/>
            <p:cNvPicPr preferRelativeResize="0"/>
            <p:nvPr/>
          </p:nvPicPr>
          <p:blipFill rotWithShape="1">
            <a:blip r:embed="rId20">
              <a:alphaModFix/>
            </a:blip>
            <a:srcRect b="0" l="0" r="0" t="0"/>
            <a:stretch/>
          </p:blipFill>
          <p:spPr>
            <a:xfrm>
              <a:off x="80402" y="1082316"/>
              <a:ext cx="2876400" cy="1555200"/>
            </a:xfrm>
            <a:prstGeom prst="rect">
              <a:avLst/>
            </a:prstGeom>
            <a:noFill/>
            <a:ln cap="flat" cmpd="sng" w="9525">
              <a:solidFill>
                <a:schemeClr val="dk1"/>
              </a:solidFill>
              <a:prstDash val="solid"/>
              <a:round/>
              <a:headEnd len="sm" w="sm" type="none"/>
              <a:tailEnd len="sm" w="sm" type="none"/>
            </a:ln>
          </p:spPr>
        </p:pic>
        <p:pic>
          <p:nvPicPr>
            <p:cNvPr id="2458" name="Google Shape;2458;p68"/>
            <p:cNvPicPr preferRelativeResize="0"/>
            <p:nvPr/>
          </p:nvPicPr>
          <p:blipFill rotWithShape="1">
            <a:blip r:embed="rId21">
              <a:alphaModFix/>
            </a:blip>
            <a:srcRect b="0" l="0" r="0" t="0"/>
            <a:stretch/>
          </p:blipFill>
          <p:spPr>
            <a:xfrm>
              <a:off x="87733" y="2854355"/>
              <a:ext cx="2876400" cy="1555200"/>
            </a:xfrm>
            <a:prstGeom prst="rect">
              <a:avLst/>
            </a:prstGeom>
            <a:noFill/>
            <a:ln cap="flat" cmpd="sng" w="9525">
              <a:solidFill>
                <a:schemeClr val="dk1"/>
              </a:solidFill>
              <a:prstDash val="solid"/>
              <a:round/>
              <a:headEnd len="sm" w="sm" type="none"/>
              <a:tailEnd len="sm" w="sm" type="none"/>
            </a:ln>
          </p:spPr>
        </p:pic>
        <p:pic>
          <p:nvPicPr>
            <p:cNvPr id="2459" name="Google Shape;2459;p68"/>
            <p:cNvPicPr preferRelativeResize="0"/>
            <p:nvPr/>
          </p:nvPicPr>
          <p:blipFill rotWithShape="1">
            <a:blip r:embed="rId22">
              <a:alphaModFix/>
            </a:blip>
            <a:srcRect b="0" l="0" r="0" t="0"/>
            <a:stretch/>
          </p:blipFill>
          <p:spPr>
            <a:xfrm>
              <a:off x="3013918" y="2855169"/>
              <a:ext cx="2876400" cy="1555200"/>
            </a:xfrm>
            <a:prstGeom prst="rect">
              <a:avLst/>
            </a:prstGeom>
            <a:noFill/>
            <a:ln cap="flat" cmpd="sng" w="9525">
              <a:solidFill>
                <a:schemeClr val="dk1"/>
              </a:solidFill>
              <a:prstDash val="solid"/>
              <a:round/>
              <a:headEnd len="sm" w="sm" type="none"/>
              <a:tailEnd len="sm" w="sm" type="none"/>
            </a:ln>
          </p:spPr>
        </p:pic>
      </p:grpSp>
      <p:pic>
        <p:nvPicPr>
          <p:cNvPr descr="weight, Weightlifter, Man, Silhouette, Fitness Forever, sport, Excercise,  sports, weightlifting, Lifting icon" id="2460" name="Google Shape;2460;p68"/>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461" name="Google Shape;2461;p68"/>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sp>
        <p:nvSpPr>
          <p:cNvPr id="2462" name="Google Shape;2462;p68"/>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31</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pic>
        <p:nvPicPr>
          <p:cNvPr id="2468" name="Google Shape;2468;p69"/>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469" name="Google Shape;2469;p69"/>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0" name="Google Shape;2470;p69"/>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471" name="Google Shape;2471;p69"/>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472" name="Google Shape;2472;p69"/>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73" name="Google Shape;2473;p69"/>
          <p:cNvGrpSpPr/>
          <p:nvPr/>
        </p:nvGrpSpPr>
        <p:grpSpPr>
          <a:xfrm>
            <a:off x="1240820" y="4571552"/>
            <a:ext cx="6596003" cy="176993"/>
            <a:chOff x="1654426" y="6095402"/>
            <a:chExt cx="8794671" cy="235991"/>
          </a:xfrm>
        </p:grpSpPr>
        <p:sp>
          <p:nvSpPr>
            <p:cNvPr id="2474" name="Google Shape;2474;p69"/>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75" name="Google Shape;2475;p69"/>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476" name="Google Shape;2476;p69"/>
          <p:cNvGrpSpPr/>
          <p:nvPr/>
        </p:nvGrpSpPr>
        <p:grpSpPr>
          <a:xfrm>
            <a:off x="6927009" y="4606492"/>
            <a:ext cx="2029295" cy="407107"/>
            <a:chOff x="6568690" y="4701027"/>
            <a:chExt cx="2539705" cy="504004"/>
          </a:xfrm>
        </p:grpSpPr>
        <p:sp>
          <p:nvSpPr>
            <p:cNvPr id="2477" name="Google Shape;2477;p69"/>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8" name="Google Shape;2478;p69"/>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9" name="Google Shape;2479;p69"/>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480" name="Google Shape;2480;p69"/>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481" name="Google Shape;2481;p69"/>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482" name="Google Shape;2482;p69"/>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483" name="Google Shape;2483;p69"/>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484" name="Google Shape;2484;p69"/>
          <p:cNvGrpSpPr/>
          <p:nvPr/>
        </p:nvGrpSpPr>
        <p:grpSpPr>
          <a:xfrm>
            <a:off x="3047" y="375696"/>
            <a:ext cx="9138979" cy="414018"/>
            <a:chOff x="3047" y="375696"/>
            <a:chExt cx="9138979" cy="414018"/>
          </a:xfrm>
        </p:grpSpPr>
        <p:grpSp>
          <p:nvGrpSpPr>
            <p:cNvPr id="2485" name="Google Shape;2485;p69"/>
            <p:cNvGrpSpPr/>
            <p:nvPr/>
          </p:nvGrpSpPr>
          <p:grpSpPr>
            <a:xfrm>
              <a:off x="3047" y="375696"/>
              <a:ext cx="9138979" cy="414018"/>
              <a:chOff x="3047" y="375696"/>
              <a:chExt cx="9138979" cy="414018"/>
            </a:xfrm>
          </p:grpSpPr>
          <p:sp>
            <p:nvSpPr>
              <p:cNvPr id="2486" name="Google Shape;2486;p69"/>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87" name="Google Shape;2487;p69"/>
              <p:cNvGrpSpPr/>
              <p:nvPr/>
            </p:nvGrpSpPr>
            <p:grpSpPr>
              <a:xfrm>
                <a:off x="8141262" y="375696"/>
                <a:ext cx="1000764" cy="414018"/>
                <a:chOff x="8141262" y="376015"/>
                <a:chExt cx="1000764" cy="414018"/>
              </a:xfrm>
            </p:grpSpPr>
            <p:sp>
              <p:nvSpPr>
                <p:cNvPr id="2488" name="Google Shape;2488;p69"/>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489" name="Google Shape;2489;p69"/>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490" name="Google Shape;2490;p69"/>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491" name="Google Shape;2491;p69"/>
              <p:cNvGrpSpPr/>
              <p:nvPr/>
            </p:nvGrpSpPr>
            <p:grpSpPr>
              <a:xfrm>
                <a:off x="6043799" y="375696"/>
                <a:ext cx="1000764" cy="414018"/>
                <a:chOff x="6043799" y="374249"/>
                <a:chExt cx="1000764" cy="414018"/>
              </a:xfrm>
            </p:grpSpPr>
            <p:sp>
              <p:nvSpPr>
                <p:cNvPr id="2492" name="Google Shape;2492;p69"/>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493" name="Google Shape;2493;p69"/>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494" name="Google Shape;2494;p69"/>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95" name="Google Shape;2495;p69"/>
              <p:cNvGrpSpPr/>
              <p:nvPr/>
            </p:nvGrpSpPr>
            <p:grpSpPr>
              <a:xfrm>
                <a:off x="3871085" y="375696"/>
                <a:ext cx="1000764" cy="414018"/>
                <a:chOff x="3871085" y="374082"/>
                <a:chExt cx="1000764" cy="414018"/>
              </a:xfrm>
            </p:grpSpPr>
            <p:sp>
              <p:nvSpPr>
                <p:cNvPr id="2496" name="Google Shape;2496;p69"/>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497" name="Google Shape;2497;p69"/>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498" name="Google Shape;2498;p69"/>
              <p:cNvGrpSpPr/>
              <p:nvPr/>
            </p:nvGrpSpPr>
            <p:grpSpPr>
              <a:xfrm>
                <a:off x="3113374" y="375696"/>
                <a:ext cx="1000764" cy="414018"/>
                <a:chOff x="3113374" y="372277"/>
                <a:chExt cx="1000764" cy="414018"/>
              </a:xfrm>
            </p:grpSpPr>
            <p:sp>
              <p:nvSpPr>
                <p:cNvPr id="2499" name="Google Shape;2499;p69"/>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500" name="Google Shape;2500;p69"/>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501" name="Google Shape;2501;p69"/>
              <p:cNvGrpSpPr/>
              <p:nvPr/>
            </p:nvGrpSpPr>
            <p:grpSpPr>
              <a:xfrm>
                <a:off x="2322427" y="375696"/>
                <a:ext cx="1000764" cy="414018"/>
                <a:chOff x="2322427" y="369857"/>
                <a:chExt cx="1000764" cy="414018"/>
              </a:xfrm>
            </p:grpSpPr>
            <p:sp>
              <p:nvSpPr>
                <p:cNvPr id="2502" name="Google Shape;2502;p69"/>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503" name="Google Shape;2503;p69"/>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504" name="Google Shape;2504;p69"/>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505" name="Google Shape;2505;p69"/>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506" name="Google Shape;2506;p69"/>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07" name="Google Shape;2507;p69"/>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508" name="Google Shape;2508;p69"/>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509" name="Google Shape;2509;p69"/>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510" name="Google Shape;2510;p69"/>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511" name="Google Shape;2511;p69"/>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2" name="Google Shape;2512;p69"/>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513" name="Google Shape;2513;p69"/>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514" name="Google Shape;2514;p69"/>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515" name="Google Shape;2515;p69"/>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516" name="Google Shape;2516;p69"/>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2517" name="Google Shape;2517;p69"/>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518" name="Google Shape;2518;p69"/>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519" name="Google Shape;2519;p69"/>
          <p:cNvGrpSpPr/>
          <p:nvPr/>
        </p:nvGrpSpPr>
        <p:grpSpPr>
          <a:xfrm>
            <a:off x="6198966" y="3594918"/>
            <a:ext cx="3011377" cy="696875"/>
            <a:chOff x="-4923408" y="2720594"/>
            <a:chExt cx="3011377" cy="696875"/>
          </a:xfrm>
        </p:grpSpPr>
        <p:grpSp>
          <p:nvGrpSpPr>
            <p:cNvPr id="2520" name="Google Shape;2520;p69"/>
            <p:cNvGrpSpPr/>
            <p:nvPr/>
          </p:nvGrpSpPr>
          <p:grpSpPr>
            <a:xfrm>
              <a:off x="-4923408" y="2720594"/>
              <a:ext cx="3011377" cy="696875"/>
              <a:chOff x="6301065" y="3705792"/>
              <a:chExt cx="3011377" cy="696875"/>
            </a:xfrm>
          </p:grpSpPr>
          <p:sp>
            <p:nvSpPr>
              <p:cNvPr id="2521" name="Google Shape;2521;p69"/>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2" name="Google Shape;2522;p69"/>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523" name="Google Shape;2523;p69"/>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524" name="Google Shape;2524;p69"/>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25" name="Google Shape;2525;p69"/>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26" name="Google Shape;2526;p69"/>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527" name="Google Shape;2527;p69"/>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grpSp>
        <p:nvGrpSpPr>
          <p:cNvPr id="2528" name="Google Shape;2528;p69"/>
          <p:cNvGrpSpPr/>
          <p:nvPr/>
        </p:nvGrpSpPr>
        <p:grpSpPr>
          <a:xfrm>
            <a:off x="49156" y="1109969"/>
            <a:ext cx="5855830" cy="3244816"/>
            <a:chOff x="49156" y="1109969"/>
            <a:chExt cx="5855830" cy="3244816"/>
          </a:xfrm>
        </p:grpSpPr>
        <p:pic>
          <p:nvPicPr>
            <p:cNvPr id="2529" name="Google Shape;2529;p69"/>
            <p:cNvPicPr preferRelativeResize="0"/>
            <p:nvPr/>
          </p:nvPicPr>
          <p:blipFill rotWithShape="1">
            <a:blip r:embed="rId21">
              <a:alphaModFix/>
            </a:blip>
            <a:srcRect b="12364" l="0" r="66196" t="0"/>
            <a:stretch/>
          </p:blipFill>
          <p:spPr>
            <a:xfrm>
              <a:off x="1383460" y="1109969"/>
              <a:ext cx="1398520" cy="1443541"/>
            </a:xfrm>
            <a:prstGeom prst="rect">
              <a:avLst/>
            </a:prstGeom>
            <a:noFill/>
            <a:ln>
              <a:noFill/>
            </a:ln>
          </p:spPr>
        </p:pic>
        <p:pic>
          <p:nvPicPr>
            <p:cNvPr id="2530" name="Google Shape;2530;p69"/>
            <p:cNvPicPr preferRelativeResize="0"/>
            <p:nvPr/>
          </p:nvPicPr>
          <p:blipFill rotWithShape="1">
            <a:blip r:embed="rId21">
              <a:alphaModFix/>
            </a:blip>
            <a:srcRect b="13673" l="67617" r="0" t="0"/>
            <a:stretch/>
          </p:blipFill>
          <p:spPr>
            <a:xfrm>
              <a:off x="3244876" y="1120751"/>
              <a:ext cx="1339706" cy="1421976"/>
            </a:xfrm>
            <a:prstGeom prst="rect">
              <a:avLst/>
            </a:prstGeom>
            <a:noFill/>
            <a:ln>
              <a:noFill/>
            </a:ln>
          </p:spPr>
        </p:pic>
        <p:grpSp>
          <p:nvGrpSpPr>
            <p:cNvPr id="2531" name="Google Shape;2531;p69"/>
            <p:cNvGrpSpPr/>
            <p:nvPr/>
          </p:nvGrpSpPr>
          <p:grpSpPr>
            <a:xfrm>
              <a:off x="49156" y="2779128"/>
              <a:ext cx="5855830" cy="1575657"/>
              <a:chOff x="47208" y="2557019"/>
              <a:chExt cx="5855830" cy="1575657"/>
            </a:xfrm>
          </p:grpSpPr>
          <p:grpSp>
            <p:nvGrpSpPr>
              <p:cNvPr id="2532" name="Google Shape;2532;p69"/>
              <p:cNvGrpSpPr/>
              <p:nvPr/>
            </p:nvGrpSpPr>
            <p:grpSpPr>
              <a:xfrm>
                <a:off x="47208" y="2557019"/>
                <a:ext cx="1457897" cy="1575656"/>
                <a:chOff x="2270648" y="1616042"/>
                <a:chExt cx="825309" cy="891972"/>
              </a:xfrm>
            </p:grpSpPr>
            <p:pic>
              <p:nvPicPr>
                <p:cNvPr id="2533" name="Google Shape;2533;p69"/>
                <p:cNvPicPr preferRelativeResize="0"/>
                <p:nvPr/>
              </p:nvPicPr>
              <p:blipFill rotWithShape="1">
                <a:blip r:embed="rId21">
                  <a:alphaModFix/>
                </a:blip>
                <a:srcRect b="0" l="31982" r="32964" t="90208"/>
                <a:stretch/>
              </p:blipFill>
              <p:spPr>
                <a:xfrm>
                  <a:off x="2280777" y="2417340"/>
                  <a:ext cx="815180" cy="90674"/>
                </a:xfrm>
                <a:prstGeom prst="rect">
                  <a:avLst/>
                </a:prstGeom>
                <a:noFill/>
                <a:ln>
                  <a:noFill/>
                </a:ln>
              </p:spPr>
            </p:pic>
            <p:pic>
              <p:nvPicPr>
                <p:cNvPr id="2534" name="Google Shape;2534;p69"/>
                <p:cNvPicPr preferRelativeResize="0"/>
                <p:nvPr/>
              </p:nvPicPr>
              <p:blipFill rotWithShape="1">
                <a:blip r:embed="rId21">
                  <a:alphaModFix/>
                </a:blip>
                <a:srcRect b="13152" l="32763" r="33674" t="0"/>
                <a:stretch/>
              </p:blipFill>
              <p:spPr>
                <a:xfrm>
                  <a:off x="2270648" y="1616042"/>
                  <a:ext cx="780511" cy="804138"/>
                </a:xfrm>
                <a:prstGeom prst="rect">
                  <a:avLst/>
                </a:prstGeom>
                <a:noFill/>
                <a:ln>
                  <a:noFill/>
                </a:ln>
              </p:spPr>
            </p:pic>
          </p:grpSp>
          <p:grpSp>
            <p:nvGrpSpPr>
              <p:cNvPr id="2535" name="Google Shape;2535;p69"/>
              <p:cNvGrpSpPr/>
              <p:nvPr/>
            </p:nvGrpSpPr>
            <p:grpSpPr>
              <a:xfrm>
                <a:off x="1548189" y="2557019"/>
                <a:ext cx="1450475" cy="1575657"/>
                <a:chOff x="2513588" y="1753686"/>
                <a:chExt cx="821107" cy="891972"/>
              </a:xfrm>
            </p:grpSpPr>
            <p:pic>
              <p:nvPicPr>
                <p:cNvPr id="2536" name="Google Shape;2536;p69"/>
                <p:cNvPicPr preferRelativeResize="0"/>
                <p:nvPr/>
              </p:nvPicPr>
              <p:blipFill rotWithShape="1">
                <a:blip r:embed="rId22">
                  <a:alphaModFix/>
                </a:blip>
                <a:srcRect b="0" l="32498" r="32431" t="90209"/>
                <a:stretch/>
              </p:blipFill>
              <p:spPr>
                <a:xfrm>
                  <a:off x="2519514" y="2554984"/>
                  <a:ext cx="815181" cy="90674"/>
                </a:xfrm>
                <a:prstGeom prst="rect">
                  <a:avLst/>
                </a:prstGeom>
                <a:noFill/>
                <a:ln>
                  <a:noFill/>
                </a:ln>
              </p:spPr>
            </p:pic>
            <p:pic>
              <p:nvPicPr>
                <p:cNvPr id="2537" name="Google Shape;2537;p69"/>
                <p:cNvPicPr preferRelativeResize="0"/>
                <p:nvPr/>
              </p:nvPicPr>
              <p:blipFill rotWithShape="1">
                <a:blip r:embed="rId22">
                  <a:alphaModFix/>
                </a:blip>
                <a:srcRect b="13690" l="33519" r="32902" t="0"/>
                <a:stretch/>
              </p:blipFill>
              <p:spPr>
                <a:xfrm>
                  <a:off x="2513588" y="1753686"/>
                  <a:ext cx="780511" cy="799306"/>
                </a:xfrm>
                <a:prstGeom prst="rect">
                  <a:avLst/>
                </a:prstGeom>
                <a:noFill/>
                <a:ln>
                  <a:noFill/>
                </a:ln>
              </p:spPr>
            </p:pic>
          </p:grpSp>
          <p:grpSp>
            <p:nvGrpSpPr>
              <p:cNvPr id="2538" name="Google Shape;2538;p69"/>
              <p:cNvGrpSpPr/>
              <p:nvPr/>
            </p:nvGrpSpPr>
            <p:grpSpPr>
              <a:xfrm>
                <a:off x="3041748" y="2564964"/>
                <a:ext cx="1394623" cy="1547941"/>
                <a:chOff x="3520039" y="1753686"/>
                <a:chExt cx="789490" cy="876283"/>
              </a:xfrm>
            </p:grpSpPr>
            <p:pic>
              <p:nvPicPr>
                <p:cNvPr id="2539" name="Google Shape;2539;p69"/>
                <p:cNvPicPr preferRelativeResize="0"/>
                <p:nvPr/>
              </p:nvPicPr>
              <p:blipFill rotWithShape="1">
                <a:blip r:embed="rId23">
                  <a:alphaModFix/>
                </a:blip>
                <a:srcRect b="12381" l="33906" r="33920" t="0"/>
                <a:stretch/>
              </p:blipFill>
              <p:spPr>
                <a:xfrm>
                  <a:off x="3520039" y="1753686"/>
                  <a:ext cx="747846" cy="811429"/>
                </a:xfrm>
                <a:prstGeom prst="rect">
                  <a:avLst/>
                </a:prstGeom>
                <a:noFill/>
                <a:ln>
                  <a:noFill/>
                </a:ln>
              </p:spPr>
            </p:pic>
            <p:pic>
              <p:nvPicPr>
                <p:cNvPr id="2540" name="Google Shape;2540;p69"/>
                <p:cNvPicPr preferRelativeResize="0"/>
                <p:nvPr/>
              </p:nvPicPr>
              <p:blipFill rotWithShape="1">
                <a:blip r:embed="rId23">
                  <a:alphaModFix/>
                </a:blip>
                <a:srcRect b="1309" l="33106" r="33073" t="89656"/>
                <a:stretch/>
              </p:blipFill>
              <p:spPr>
                <a:xfrm>
                  <a:off x="3523408" y="2546296"/>
                  <a:ext cx="786121" cy="83673"/>
                </a:xfrm>
                <a:prstGeom prst="rect">
                  <a:avLst/>
                </a:prstGeom>
                <a:noFill/>
                <a:ln>
                  <a:noFill/>
                </a:ln>
              </p:spPr>
            </p:pic>
          </p:grpSp>
          <p:grpSp>
            <p:nvGrpSpPr>
              <p:cNvPr id="2541" name="Google Shape;2541;p69"/>
              <p:cNvGrpSpPr/>
              <p:nvPr/>
            </p:nvGrpSpPr>
            <p:grpSpPr>
              <a:xfrm>
                <a:off x="4479456" y="2560111"/>
                <a:ext cx="1423582" cy="1569473"/>
                <a:chOff x="4489961" y="1753686"/>
                <a:chExt cx="805883" cy="888471"/>
              </a:xfrm>
            </p:grpSpPr>
            <p:pic>
              <p:nvPicPr>
                <p:cNvPr id="2542" name="Google Shape;2542;p69"/>
                <p:cNvPicPr preferRelativeResize="0"/>
                <p:nvPr/>
              </p:nvPicPr>
              <p:blipFill rotWithShape="1">
                <a:blip r:embed="rId24">
                  <a:alphaModFix/>
                </a:blip>
                <a:srcRect b="12381" l="33125" r="33295" t="0"/>
                <a:stretch/>
              </p:blipFill>
              <p:spPr>
                <a:xfrm>
                  <a:off x="4489961" y="1753686"/>
                  <a:ext cx="780512" cy="811429"/>
                </a:xfrm>
                <a:prstGeom prst="rect">
                  <a:avLst/>
                </a:prstGeom>
                <a:noFill/>
                <a:ln>
                  <a:noFill/>
                </a:ln>
              </p:spPr>
            </p:pic>
            <p:pic>
              <p:nvPicPr>
                <p:cNvPr id="2543" name="Google Shape;2543;p69"/>
                <p:cNvPicPr preferRelativeResize="0"/>
                <p:nvPr/>
              </p:nvPicPr>
              <p:blipFill rotWithShape="1">
                <a:blip r:embed="rId24">
                  <a:alphaModFix/>
                </a:blip>
                <a:srcRect b="0" l="33178" r="33001" t="90965"/>
                <a:stretch/>
              </p:blipFill>
              <p:spPr>
                <a:xfrm>
                  <a:off x="4509723" y="2558484"/>
                  <a:ext cx="786121" cy="83673"/>
                </a:xfrm>
                <a:prstGeom prst="rect">
                  <a:avLst/>
                </a:prstGeom>
                <a:noFill/>
                <a:ln>
                  <a:noFill/>
                </a:ln>
              </p:spPr>
            </p:pic>
          </p:grpSp>
        </p:grpSp>
        <p:sp>
          <p:nvSpPr>
            <p:cNvPr id="2544" name="Google Shape;2544;p69"/>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5" name="Google Shape;2545;p69"/>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6" name="Google Shape;2546;p69"/>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547" name="Google Shape;2547;p69"/>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548" name="Google Shape;2548;p69"/>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549" name="Google Shape;2549;p69"/>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32</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pic>
        <p:nvPicPr>
          <p:cNvPr id="2555" name="Google Shape;2555;p70"/>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556" name="Google Shape;2556;p70"/>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7" name="Google Shape;2557;p70"/>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558" name="Google Shape;2558;p70"/>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559" name="Google Shape;2559;p70"/>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60" name="Google Shape;2560;p70"/>
          <p:cNvGrpSpPr/>
          <p:nvPr/>
        </p:nvGrpSpPr>
        <p:grpSpPr>
          <a:xfrm>
            <a:off x="1240820" y="4571552"/>
            <a:ext cx="6596003" cy="176993"/>
            <a:chOff x="1654426" y="6095402"/>
            <a:chExt cx="8794671" cy="235991"/>
          </a:xfrm>
        </p:grpSpPr>
        <p:sp>
          <p:nvSpPr>
            <p:cNvPr id="2561" name="Google Shape;2561;p70"/>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62" name="Google Shape;2562;p70"/>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563" name="Google Shape;2563;p70"/>
          <p:cNvGrpSpPr/>
          <p:nvPr/>
        </p:nvGrpSpPr>
        <p:grpSpPr>
          <a:xfrm>
            <a:off x="6927009" y="4606492"/>
            <a:ext cx="2029295" cy="407107"/>
            <a:chOff x="6568690" y="4701027"/>
            <a:chExt cx="2539705" cy="504004"/>
          </a:xfrm>
        </p:grpSpPr>
        <p:sp>
          <p:nvSpPr>
            <p:cNvPr id="2564" name="Google Shape;2564;p70"/>
            <p:cNvSpPr/>
            <p:nvPr/>
          </p:nvSpPr>
          <p:spPr>
            <a:xfrm>
              <a:off x="6568690" y="4701027"/>
              <a:ext cx="509119" cy="504001"/>
            </a:xfrm>
            <a:prstGeom prst="ellipse">
              <a:avLst/>
            </a:prstGeom>
            <a:blipFill rotWithShape="1">
              <a:blip r:embed="rId4">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5" name="Google Shape;2565;p70"/>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6" name="Google Shape;2566;p70"/>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67" name="Google Shape;2567;p70"/>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568" name="Google Shape;2568;p70"/>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569" name="Google Shape;2569;p70"/>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570" name="Google Shape;2570;p70"/>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571" name="Google Shape;2571;p70"/>
          <p:cNvGrpSpPr/>
          <p:nvPr/>
        </p:nvGrpSpPr>
        <p:grpSpPr>
          <a:xfrm>
            <a:off x="3047" y="375696"/>
            <a:ext cx="9138979" cy="414018"/>
            <a:chOff x="3047" y="375696"/>
            <a:chExt cx="9138979" cy="414018"/>
          </a:xfrm>
        </p:grpSpPr>
        <p:grpSp>
          <p:nvGrpSpPr>
            <p:cNvPr id="2572" name="Google Shape;2572;p70"/>
            <p:cNvGrpSpPr/>
            <p:nvPr/>
          </p:nvGrpSpPr>
          <p:grpSpPr>
            <a:xfrm>
              <a:off x="3047" y="375696"/>
              <a:ext cx="9138979" cy="414018"/>
              <a:chOff x="3047" y="375696"/>
              <a:chExt cx="9138979" cy="414018"/>
            </a:xfrm>
          </p:grpSpPr>
          <p:sp>
            <p:nvSpPr>
              <p:cNvPr id="2573" name="Google Shape;2573;p70"/>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74" name="Google Shape;2574;p70"/>
              <p:cNvGrpSpPr/>
              <p:nvPr/>
            </p:nvGrpSpPr>
            <p:grpSpPr>
              <a:xfrm>
                <a:off x="8141262" y="375696"/>
                <a:ext cx="1000764" cy="414018"/>
                <a:chOff x="8141262" y="376015"/>
                <a:chExt cx="1000764" cy="414018"/>
              </a:xfrm>
            </p:grpSpPr>
            <p:sp>
              <p:nvSpPr>
                <p:cNvPr id="2575" name="Google Shape;2575;p70"/>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576" name="Google Shape;2576;p70"/>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577" name="Google Shape;2577;p70"/>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578" name="Google Shape;2578;p70"/>
              <p:cNvGrpSpPr/>
              <p:nvPr/>
            </p:nvGrpSpPr>
            <p:grpSpPr>
              <a:xfrm>
                <a:off x="6043799" y="375696"/>
                <a:ext cx="1000764" cy="414018"/>
                <a:chOff x="6043799" y="374249"/>
                <a:chExt cx="1000764" cy="414018"/>
              </a:xfrm>
            </p:grpSpPr>
            <p:sp>
              <p:nvSpPr>
                <p:cNvPr id="2579" name="Google Shape;2579;p70"/>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580" name="Google Shape;2580;p70"/>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581" name="Google Shape;2581;p70"/>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582" name="Google Shape;2582;p70"/>
              <p:cNvGrpSpPr/>
              <p:nvPr/>
            </p:nvGrpSpPr>
            <p:grpSpPr>
              <a:xfrm>
                <a:off x="3871085" y="375696"/>
                <a:ext cx="1000764" cy="414018"/>
                <a:chOff x="3871085" y="374082"/>
                <a:chExt cx="1000764" cy="414018"/>
              </a:xfrm>
            </p:grpSpPr>
            <p:sp>
              <p:nvSpPr>
                <p:cNvPr id="2583" name="Google Shape;2583;p70"/>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584" name="Google Shape;2584;p70"/>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585" name="Google Shape;2585;p70"/>
              <p:cNvGrpSpPr/>
              <p:nvPr/>
            </p:nvGrpSpPr>
            <p:grpSpPr>
              <a:xfrm>
                <a:off x="3113374" y="375696"/>
                <a:ext cx="1000764" cy="414018"/>
                <a:chOff x="3113374" y="372277"/>
                <a:chExt cx="1000764" cy="414018"/>
              </a:xfrm>
            </p:grpSpPr>
            <p:sp>
              <p:nvSpPr>
                <p:cNvPr id="2586" name="Google Shape;2586;p70"/>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587" name="Google Shape;2587;p70"/>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588" name="Google Shape;2588;p70"/>
              <p:cNvGrpSpPr/>
              <p:nvPr/>
            </p:nvGrpSpPr>
            <p:grpSpPr>
              <a:xfrm>
                <a:off x="2322427" y="375696"/>
                <a:ext cx="1000764" cy="414018"/>
                <a:chOff x="2322427" y="369857"/>
                <a:chExt cx="1000764" cy="414018"/>
              </a:xfrm>
            </p:grpSpPr>
            <p:sp>
              <p:nvSpPr>
                <p:cNvPr id="2589" name="Google Shape;2589;p70"/>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590" name="Google Shape;2590;p70"/>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591" name="Google Shape;2591;p70"/>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592" name="Google Shape;2592;p70"/>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593" name="Google Shape;2593;p70"/>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594" name="Google Shape;2594;p70"/>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595" name="Google Shape;2595;p70"/>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596" name="Google Shape;2596;p70"/>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597" name="Google Shape;2597;p70"/>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598" name="Google Shape;2598;p70"/>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9" name="Google Shape;2599;p70"/>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600" name="Google Shape;2600;p70"/>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601" name="Google Shape;2601;p70"/>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602" name="Google Shape;2602;p70"/>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603" name="Google Shape;2603;p70"/>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604" name="Google Shape;2604;p70"/>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2605" name="Google Shape;2605;p70"/>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606" name="Google Shape;2606;p70"/>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grpSp>
        <p:nvGrpSpPr>
          <p:cNvPr id="2607" name="Google Shape;2607;p70"/>
          <p:cNvGrpSpPr/>
          <p:nvPr/>
        </p:nvGrpSpPr>
        <p:grpSpPr>
          <a:xfrm>
            <a:off x="6198966" y="3594918"/>
            <a:ext cx="3011377" cy="696875"/>
            <a:chOff x="-4923408" y="2720594"/>
            <a:chExt cx="3011377" cy="696875"/>
          </a:xfrm>
        </p:grpSpPr>
        <p:grpSp>
          <p:nvGrpSpPr>
            <p:cNvPr id="2608" name="Google Shape;2608;p70"/>
            <p:cNvGrpSpPr/>
            <p:nvPr/>
          </p:nvGrpSpPr>
          <p:grpSpPr>
            <a:xfrm>
              <a:off x="-4923408" y="2720594"/>
              <a:ext cx="3011377" cy="696875"/>
              <a:chOff x="6301065" y="3705792"/>
              <a:chExt cx="3011377" cy="696875"/>
            </a:xfrm>
          </p:grpSpPr>
          <p:sp>
            <p:nvSpPr>
              <p:cNvPr id="2609" name="Google Shape;2609;p70"/>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0" name="Google Shape;2610;p70"/>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611" name="Google Shape;2611;p70"/>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612" name="Google Shape;2612;p70"/>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3" name="Google Shape;2613;p70"/>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4" name="Google Shape;2614;p70"/>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615" name="Google Shape;2615;p70"/>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pic>
        <p:nvPicPr>
          <p:cNvPr id="2616" name="Google Shape;2616;p70"/>
          <p:cNvPicPr preferRelativeResize="0"/>
          <p:nvPr/>
        </p:nvPicPr>
        <p:blipFill rotWithShape="1">
          <a:blip r:embed="rId21">
            <a:alphaModFix/>
          </a:blip>
          <a:srcRect b="0" l="35438" r="34124" t="90611"/>
          <a:stretch/>
        </p:blipFill>
        <p:spPr>
          <a:xfrm>
            <a:off x="3955469" y="5735148"/>
            <a:ext cx="1309928" cy="157220"/>
          </a:xfrm>
          <a:prstGeom prst="rect">
            <a:avLst/>
          </a:prstGeom>
          <a:noFill/>
          <a:ln>
            <a:noFill/>
          </a:ln>
        </p:spPr>
      </p:pic>
      <p:grpSp>
        <p:nvGrpSpPr>
          <p:cNvPr id="2617" name="Google Shape;2617;p70"/>
          <p:cNvGrpSpPr/>
          <p:nvPr/>
        </p:nvGrpSpPr>
        <p:grpSpPr>
          <a:xfrm>
            <a:off x="61276" y="1125824"/>
            <a:ext cx="5798083" cy="3200830"/>
            <a:chOff x="61276" y="1125824"/>
            <a:chExt cx="5798083" cy="3200830"/>
          </a:xfrm>
        </p:grpSpPr>
        <p:sp>
          <p:nvSpPr>
            <p:cNvPr id="2618" name="Google Shape;2618;p70"/>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19" name="Google Shape;2619;p70"/>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20" name="Google Shape;2620;p70"/>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21" name="Google Shape;2621;p70"/>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id="2622" name="Google Shape;2622;p70"/>
            <p:cNvPicPr preferRelativeResize="0"/>
            <p:nvPr/>
          </p:nvPicPr>
          <p:blipFill rotWithShape="1">
            <a:blip r:embed="rId21">
              <a:alphaModFix/>
            </a:blip>
            <a:srcRect b="10281" l="66885" r="0" t="0"/>
            <a:stretch/>
          </p:blipFill>
          <p:spPr>
            <a:xfrm>
              <a:off x="3234413" y="1126711"/>
              <a:ext cx="1333647" cy="1405827"/>
            </a:xfrm>
            <a:prstGeom prst="rect">
              <a:avLst/>
            </a:prstGeom>
            <a:noFill/>
            <a:ln>
              <a:noFill/>
            </a:ln>
          </p:spPr>
        </p:pic>
        <p:pic>
          <p:nvPicPr>
            <p:cNvPr id="2623" name="Google Shape;2623;p70"/>
            <p:cNvPicPr preferRelativeResize="0"/>
            <p:nvPr/>
          </p:nvPicPr>
          <p:blipFill rotWithShape="1">
            <a:blip r:embed="rId21">
              <a:alphaModFix/>
            </a:blip>
            <a:srcRect b="10281" l="0" r="66292" t="0"/>
            <a:stretch/>
          </p:blipFill>
          <p:spPr>
            <a:xfrm>
              <a:off x="1397329" y="1125824"/>
              <a:ext cx="1359226" cy="1407600"/>
            </a:xfrm>
            <a:prstGeom prst="rect">
              <a:avLst/>
            </a:prstGeom>
            <a:noFill/>
            <a:ln>
              <a:noFill/>
            </a:ln>
          </p:spPr>
        </p:pic>
        <p:pic>
          <p:nvPicPr>
            <p:cNvPr id="2624" name="Google Shape;2624;p70"/>
            <p:cNvPicPr preferRelativeResize="0"/>
            <p:nvPr/>
          </p:nvPicPr>
          <p:blipFill rotWithShape="1">
            <a:blip r:embed="rId21">
              <a:alphaModFix/>
            </a:blip>
            <a:srcRect b="11656" l="33617" r="33123" t="0"/>
            <a:stretch/>
          </p:blipFill>
          <p:spPr>
            <a:xfrm>
              <a:off x="61276" y="2797216"/>
              <a:ext cx="1335600" cy="1380288"/>
            </a:xfrm>
            <a:prstGeom prst="rect">
              <a:avLst/>
            </a:prstGeom>
            <a:noFill/>
            <a:ln>
              <a:noFill/>
            </a:ln>
          </p:spPr>
        </p:pic>
        <p:pic>
          <p:nvPicPr>
            <p:cNvPr id="2625" name="Google Shape;2625;p70"/>
            <p:cNvPicPr preferRelativeResize="0"/>
            <p:nvPr/>
          </p:nvPicPr>
          <p:blipFill rotWithShape="1">
            <a:blip r:embed="rId22">
              <a:alphaModFix/>
            </a:blip>
            <a:srcRect b="12819" l="33343" r="33169" t="0"/>
            <a:stretch/>
          </p:blipFill>
          <p:spPr>
            <a:xfrm>
              <a:off x="1542277" y="2797216"/>
              <a:ext cx="1346062" cy="1356641"/>
            </a:xfrm>
            <a:prstGeom prst="rect">
              <a:avLst/>
            </a:prstGeom>
            <a:noFill/>
            <a:ln>
              <a:noFill/>
            </a:ln>
          </p:spPr>
        </p:pic>
        <p:pic>
          <p:nvPicPr>
            <p:cNvPr id="2626" name="Google Shape;2626;p70"/>
            <p:cNvPicPr preferRelativeResize="0"/>
            <p:nvPr/>
          </p:nvPicPr>
          <p:blipFill rotWithShape="1">
            <a:blip r:embed="rId23">
              <a:alphaModFix/>
            </a:blip>
            <a:srcRect b="12237" l="33134" r="33137" t="0"/>
            <a:stretch/>
          </p:blipFill>
          <p:spPr>
            <a:xfrm>
              <a:off x="3025915" y="2797216"/>
              <a:ext cx="1347562" cy="1364249"/>
            </a:xfrm>
            <a:prstGeom prst="rect">
              <a:avLst/>
            </a:prstGeom>
            <a:noFill/>
            <a:ln>
              <a:noFill/>
            </a:ln>
          </p:spPr>
        </p:pic>
        <p:pic>
          <p:nvPicPr>
            <p:cNvPr id="2627" name="Google Shape;2627;p70"/>
            <p:cNvPicPr preferRelativeResize="0"/>
            <p:nvPr/>
          </p:nvPicPr>
          <p:blipFill rotWithShape="1">
            <a:blip r:embed="rId24">
              <a:alphaModFix/>
            </a:blip>
            <a:srcRect b="0" l="35141" r="34750" t="89639"/>
            <a:stretch/>
          </p:blipFill>
          <p:spPr>
            <a:xfrm>
              <a:off x="4638070" y="4156742"/>
              <a:ext cx="1194712" cy="159960"/>
            </a:xfrm>
            <a:prstGeom prst="rect">
              <a:avLst/>
            </a:prstGeom>
            <a:noFill/>
            <a:ln>
              <a:noFill/>
            </a:ln>
          </p:spPr>
        </p:pic>
        <p:pic>
          <p:nvPicPr>
            <p:cNvPr id="2628" name="Google Shape;2628;p70"/>
            <p:cNvPicPr preferRelativeResize="0"/>
            <p:nvPr/>
          </p:nvPicPr>
          <p:blipFill rotWithShape="1">
            <a:blip r:embed="rId24">
              <a:alphaModFix/>
            </a:blip>
            <a:srcRect b="11511" l="33904" r="32511" t="0"/>
            <a:stretch/>
          </p:blipFill>
          <p:spPr>
            <a:xfrm>
              <a:off x="4525799" y="2797216"/>
              <a:ext cx="1333560" cy="1367113"/>
            </a:xfrm>
            <a:prstGeom prst="rect">
              <a:avLst/>
            </a:prstGeom>
            <a:noFill/>
            <a:ln>
              <a:noFill/>
            </a:ln>
          </p:spPr>
        </p:pic>
        <p:pic>
          <p:nvPicPr>
            <p:cNvPr id="2629" name="Google Shape;2629;p70"/>
            <p:cNvPicPr preferRelativeResize="0"/>
            <p:nvPr/>
          </p:nvPicPr>
          <p:blipFill rotWithShape="1">
            <a:blip r:embed="rId23">
              <a:alphaModFix/>
            </a:blip>
            <a:srcRect b="1022" l="35525" r="35496" t="89785"/>
            <a:stretch/>
          </p:blipFill>
          <p:spPr>
            <a:xfrm>
              <a:off x="3141769" y="4152430"/>
              <a:ext cx="1216346" cy="150119"/>
            </a:xfrm>
            <a:prstGeom prst="rect">
              <a:avLst/>
            </a:prstGeom>
            <a:noFill/>
            <a:ln>
              <a:noFill/>
            </a:ln>
          </p:spPr>
        </p:pic>
        <p:pic>
          <p:nvPicPr>
            <p:cNvPr id="2630" name="Google Shape;2630;p70"/>
            <p:cNvPicPr preferRelativeResize="0"/>
            <p:nvPr/>
          </p:nvPicPr>
          <p:blipFill rotWithShape="1">
            <a:blip r:embed="rId22">
              <a:alphaModFix/>
            </a:blip>
            <a:srcRect b="0" l="33343" r="33169" t="89639"/>
            <a:stretch/>
          </p:blipFill>
          <p:spPr>
            <a:xfrm>
              <a:off x="1552083" y="4152430"/>
              <a:ext cx="1407489" cy="168584"/>
            </a:xfrm>
            <a:prstGeom prst="rect">
              <a:avLst/>
            </a:prstGeom>
            <a:noFill/>
            <a:ln>
              <a:noFill/>
            </a:ln>
          </p:spPr>
        </p:pic>
        <p:pic>
          <p:nvPicPr>
            <p:cNvPr id="2631" name="Google Shape;2631;p70"/>
            <p:cNvPicPr preferRelativeResize="0"/>
            <p:nvPr/>
          </p:nvPicPr>
          <p:blipFill rotWithShape="1">
            <a:blip r:embed="rId21">
              <a:alphaModFix/>
            </a:blip>
            <a:srcRect b="0" l="35438" r="34124" t="90611"/>
            <a:stretch/>
          </p:blipFill>
          <p:spPr>
            <a:xfrm>
              <a:off x="153129" y="4172604"/>
              <a:ext cx="1283513" cy="154050"/>
            </a:xfrm>
            <a:prstGeom prst="rect">
              <a:avLst/>
            </a:prstGeom>
            <a:noFill/>
            <a:ln>
              <a:noFill/>
            </a:ln>
          </p:spPr>
        </p:pic>
      </p:grpSp>
      <p:sp>
        <p:nvSpPr>
          <p:cNvPr id="2632" name="Google Shape;2632;p70"/>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33/38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grpSp>
        <p:nvGrpSpPr>
          <p:cNvPr id="2638" name="Google Shape;2638;p71"/>
          <p:cNvGrpSpPr/>
          <p:nvPr/>
        </p:nvGrpSpPr>
        <p:grpSpPr>
          <a:xfrm>
            <a:off x="99913" y="869694"/>
            <a:ext cx="5863236" cy="3641423"/>
            <a:chOff x="99913" y="869694"/>
            <a:chExt cx="5863236" cy="3641423"/>
          </a:xfrm>
        </p:grpSpPr>
        <p:sp>
          <p:nvSpPr>
            <p:cNvPr id="2639" name="Google Shape;2639;p71"/>
            <p:cNvSpPr/>
            <p:nvPr/>
          </p:nvSpPr>
          <p:spPr>
            <a:xfrm>
              <a:off x="2069503" y="2668632"/>
              <a:ext cx="398855"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40" name="Google Shape;2640;p71"/>
            <p:cNvSpPr/>
            <p:nvPr/>
          </p:nvSpPr>
          <p:spPr>
            <a:xfrm>
              <a:off x="3543392" y="2678815"/>
              <a:ext cx="398855" cy="45719"/>
            </a:xfrm>
            <a:prstGeom prst="mathMinus">
              <a:avLst>
                <a:gd fmla="val 23520" name="adj1"/>
              </a:avLst>
            </a:prstGeom>
            <a:solidFill>
              <a:srgbClr val="D37E53"/>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41" name="Google Shape;2641;p71"/>
            <p:cNvSpPr/>
            <p:nvPr/>
          </p:nvSpPr>
          <p:spPr>
            <a:xfrm>
              <a:off x="590488" y="2665331"/>
              <a:ext cx="398855" cy="45719"/>
            </a:xfrm>
            <a:prstGeom prst="mathMinus">
              <a:avLst>
                <a:gd fmla="val 23520" name="adj1"/>
              </a:avLst>
            </a:prstGeom>
            <a:solidFill>
              <a:srgbClr val="D37E53"/>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642" name="Google Shape;2642;p71"/>
            <p:cNvSpPr/>
            <p:nvPr/>
          </p:nvSpPr>
          <p:spPr>
            <a:xfrm>
              <a:off x="5047837" y="2669358"/>
              <a:ext cx="398855"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pic>
          <p:nvPicPr>
            <p:cNvPr id="2643" name="Google Shape;2643;p71"/>
            <p:cNvPicPr preferRelativeResize="0"/>
            <p:nvPr/>
          </p:nvPicPr>
          <p:blipFill rotWithShape="1">
            <a:blip r:embed="rId3">
              <a:alphaModFix/>
            </a:blip>
            <a:srcRect b="0" l="66853" r="0" t="0"/>
            <a:stretch/>
          </p:blipFill>
          <p:spPr>
            <a:xfrm>
              <a:off x="3411426" y="869694"/>
              <a:ext cx="1099827" cy="1725371"/>
            </a:xfrm>
            <a:prstGeom prst="rect">
              <a:avLst/>
            </a:prstGeom>
            <a:noFill/>
            <a:ln>
              <a:noFill/>
            </a:ln>
          </p:spPr>
        </p:pic>
        <p:pic>
          <p:nvPicPr>
            <p:cNvPr id="2644" name="Google Shape;2644;p71"/>
            <p:cNvPicPr preferRelativeResize="0"/>
            <p:nvPr/>
          </p:nvPicPr>
          <p:blipFill rotWithShape="1">
            <a:blip r:embed="rId3">
              <a:alphaModFix/>
            </a:blip>
            <a:srcRect b="0" l="0" r="66116" t="0"/>
            <a:stretch/>
          </p:blipFill>
          <p:spPr>
            <a:xfrm>
              <a:off x="1593206" y="874745"/>
              <a:ext cx="1124284" cy="1725371"/>
            </a:xfrm>
            <a:prstGeom prst="rect">
              <a:avLst/>
            </a:prstGeom>
            <a:noFill/>
            <a:ln>
              <a:noFill/>
            </a:ln>
          </p:spPr>
        </p:pic>
        <p:pic>
          <p:nvPicPr>
            <p:cNvPr id="2645" name="Google Shape;2645;p71"/>
            <p:cNvPicPr preferRelativeResize="0"/>
            <p:nvPr/>
          </p:nvPicPr>
          <p:blipFill rotWithShape="1">
            <a:blip r:embed="rId4">
              <a:alphaModFix/>
            </a:blip>
            <a:srcRect b="0" l="33444" r="32770" t="0"/>
            <a:stretch/>
          </p:blipFill>
          <p:spPr>
            <a:xfrm>
              <a:off x="227538" y="2773602"/>
              <a:ext cx="1124754" cy="1731136"/>
            </a:xfrm>
            <a:prstGeom prst="rect">
              <a:avLst/>
            </a:prstGeom>
            <a:noFill/>
            <a:ln>
              <a:noFill/>
            </a:ln>
          </p:spPr>
        </p:pic>
        <p:pic>
          <p:nvPicPr>
            <p:cNvPr id="2646" name="Google Shape;2646;p71"/>
            <p:cNvPicPr preferRelativeResize="0"/>
            <p:nvPr/>
          </p:nvPicPr>
          <p:blipFill rotWithShape="1">
            <a:blip r:embed="rId5">
              <a:alphaModFix/>
            </a:blip>
            <a:srcRect b="0" l="33598" r="33409" t="0"/>
            <a:stretch/>
          </p:blipFill>
          <p:spPr>
            <a:xfrm>
              <a:off x="4669295" y="2755419"/>
              <a:ext cx="1105707" cy="1742754"/>
            </a:xfrm>
            <a:prstGeom prst="rect">
              <a:avLst/>
            </a:prstGeom>
            <a:noFill/>
            <a:ln>
              <a:noFill/>
            </a:ln>
          </p:spPr>
        </p:pic>
        <p:pic>
          <p:nvPicPr>
            <p:cNvPr id="2647" name="Google Shape;2647;p71"/>
            <p:cNvPicPr preferRelativeResize="0"/>
            <p:nvPr/>
          </p:nvPicPr>
          <p:blipFill rotWithShape="1">
            <a:blip r:embed="rId3">
              <a:alphaModFix/>
            </a:blip>
            <a:srcRect b="0" l="33811" r="33042" t="0"/>
            <a:stretch/>
          </p:blipFill>
          <p:spPr>
            <a:xfrm>
              <a:off x="3202340" y="2764111"/>
              <a:ext cx="1099827" cy="1725371"/>
            </a:xfrm>
            <a:prstGeom prst="rect">
              <a:avLst/>
            </a:prstGeom>
            <a:noFill/>
            <a:ln>
              <a:noFill/>
            </a:ln>
          </p:spPr>
        </p:pic>
        <p:pic>
          <p:nvPicPr>
            <p:cNvPr id="2648" name="Google Shape;2648;p71"/>
            <p:cNvPicPr preferRelativeResize="0"/>
            <p:nvPr/>
          </p:nvPicPr>
          <p:blipFill rotWithShape="1">
            <a:blip r:embed="rId6">
              <a:alphaModFix/>
            </a:blip>
            <a:srcRect b="0" l="33632" r="32919" t="0"/>
            <a:stretch/>
          </p:blipFill>
          <p:spPr>
            <a:xfrm>
              <a:off x="1720575" y="2769099"/>
              <a:ext cx="1110734" cy="1726761"/>
            </a:xfrm>
            <a:prstGeom prst="rect">
              <a:avLst/>
            </a:prstGeom>
            <a:noFill/>
            <a:ln>
              <a:noFill/>
            </a:ln>
          </p:spPr>
        </p:pic>
        <p:pic>
          <p:nvPicPr>
            <p:cNvPr id="2649" name="Google Shape;2649;p71"/>
            <p:cNvPicPr preferRelativeResize="0"/>
            <p:nvPr/>
          </p:nvPicPr>
          <p:blipFill rotWithShape="1">
            <a:blip r:embed="rId4">
              <a:alphaModFix/>
            </a:blip>
            <a:srcRect b="0" l="33444" r="32770" t="94128"/>
            <a:stretch/>
          </p:blipFill>
          <p:spPr>
            <a:xfrm>
              <a:off x="99913" y="4376743"/>
              <a:ext cx="1486815" cy="134374"/>
            </a:xfrm>
            <a:prstGeom prst="rect">
              <a:avLst/>
            </a:prstGeom>
            <a:noFill/>
            <a:ln>
              <a:noFill/>
            </a:ln>
          </p:spPr>
        </p:pic>
        <p:pic>
          <p:nvPicPr>
            <p:cNvPr id="2650" name="Google Shape;2650;p71"/>
            <p:cNvPicPr preferRelativeResize="0"/>
            <p:nvPr/>
          </p:nvPicPr>
          <p:blipFill rotWithShape="1">
            <a:blip r:embed="rId6">
              <a:alphaModFix/>
            </a:blip>
            <a:srcRect b="0" l="33632" r="32919" t="94146"/>
            <a:stretch/>
          </p:blipFill>
          <p:spPr>
            <a:xfrm>
              <a:off x="1593206" y="4376743"/>
              <a:ext cx="1476475" cy="134374"/>
            </a:xfrm>
            <a:prstGeom prst="rect">
              <a:avLst/>
            </a:prstGeom>
            <a:noFill/>
            <a:ln>
              <a:noFill/>
            </a:ln>
          </p:spPr>
        </p:pic>
        <p:pic>
          <p:nvPicPr>
            <p:cNvPr id="2651" name="Google Shape;2651;p71"/>
            <p:cNvPicPr preferRelativeResize="0"/>
            <p:nvPr/>
          </p:nvPicPr>
          <p:blipFill rotWithShape="1">
            <a:blip r:embed="rId3">
              <a:alphaModFix/>
            </a:blip>
            <a:srcRect b="0" l="33811" r="33042" t="93461"/>
            <a:stretch/>
          </p:blipFill>
          <p:spPr>
            <a:xfrm>
              <a:off x="3110470" y="4362630"/>
              <a:ext cx="1407286" cy="144363"/>
            </a:xfrm>
            <a:prstGeom prst="rect">
              <a:avLst/>
            </a:prstGeom>
            <a:noFill/>
            <a:ln>
              <a:noFill/>
            </a:ln>
          </p:spPr>
        </p:pic>
        <p:pic>
          <p:nvPicPr>
            <p:cNvPr id="2652" name="Google Shape;2652;p71"/>
            <p:cNvPicPr preferRelativeResize="0"/>
            <p:nvPr/>
          </p:nvPicPr>
          <p:blipFill rotWithShape="1">
            <a:blip r:embed="rId5">
              <a:alphaModFix/>
            </a:blip>
            <a:srcRect b="0" l="33598" r="33409" t="93494"/>
            <a:stretch/>
          </p:blipFill>
          <p:spPr>
            <a:xfrm>
              <a:off x="4555249" y="4365138"/>
              <a:ext cx="1407900" cy="144362"/>
            </a:xfrm>
            <a:prstGeom prst="rect">
              <a:avLst/>
            </a:prstGeom>
            <a:noFill/>
            <a:ln>
              <a:noFill/>
            </a:ln>
          </p:spPr>
        </p:pic>
      </p:grpSp>
      <p:pic>
        <p:nvPicPr>
          <p:cNvPr id="2653" name="Google Shape;2653;p71"/>
          <p:cNvPicPr preferRelativeResize="0"/>
          <p:nvPr/>
        </p:nvPicPr>
        <p:blipFill rotWithShape="1">
          <a:blip r:embed="rId7">
            <a:alphaModFix/>
          </a:blip>
          <a:srcRect b="0" l="37730" r="6813" t="0"/>
          <a:stretch/>
        </p:blipFill>
        <p:spPr>
          <a:xfrm>
            <a:off x="5981254" y="820010"/>
            <a:ext cx="3122980" cy="3750544"/>
          </a:xfrm>
          <a:prstGeom prst="rect">
            <a:avLst/>
          </a:prstGeom>
          <a:noFill/>
          <a:ln>
            <a:noFill/>
          </a:ln>
        </p:spPr>
      </p:pic>
      <p:sp>
        <p:nvSpPr>
          <p:cNvPr id="2654" name="Google Shape;2654;p71"/>
          <p:cNvSpPr/>
          <p:nvPr/>
        </p:nvSpPr>
        <p:spPr>
          <a:xfrm>
            <a:off x="5940658" y="796089"/>
            <a:ext cx="3203341" cy="3751083"/>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5" name="Google Shape;2655;p71"/>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656" name="Google Shape;2656;p71"/>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grpSp>
        <p:nvGrpSpPr>
          <p:cNvPr id="2657" name="Google Shape;2657;p71"/>
          <p:cNvGrpSpPr/>
          <p:nvPr/>
        </p:nvGrpSpPr>
        <p:grpSpPr>
          <a:xfrm>
            <a:off x="1240820" y="4571552"/>
            <a:ext cx="6596003" cy="176993"/>
            <a:chOff x="1654426" y="6095402"/>
            <a:chExt cx="8794671" cy="235991"/>
          </a:xfrm>
        </p:grpSpPr>
        <p:sp>
          <p:nvSpPr>
            <p:cNvPr id="2658" name="Google Shape;2658;p7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59" name="Google Shape;2659;p7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660" name="Google Shape;2660;p71"/>
          <p:cNvGrpSpPr/>
          <p:nvPr/>
        </p:nvGrpSpPr>
        <p:grpSpPr>
          <a:xfrm>
            <a:off x="6927009" y="4606492"/>
            <a:ext cx="2029295" cy="407107"/>
            <a:chOff x="6568690" y="4701027"/>
            <a:chExt cx="2539705" cy="504004"/>
          </a:xfrm>
        </p:grpSpPr>
        <p:sp>
          <p:nvSpPr>
            <p:cNvPr id="2661" name="Google Shape;2661;p71"/>
            <p:cNvSpPr/>
            <p:nvPr/>
          </p:nvSpPr>
          <p:spPr>
            <a:xfrm>
              <a:off x="6568690" y="4701027"/>
              <a:ext cx="509119" cy="504001"/>
            </a:xfrm>
            <a:prstGeom prst="ellipse">
              <a:avLst/>
            </a:prstGeom>
            <a:blipFill rotWithShape="1">
              <a:blip r:embed="rId8">
                <a:alphaModFix/>
              </a:blip>
              <a:stretch>
                <a:fillRect b="-21984" l="-21987" r="-21984" t="-21987"/>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2" name="Google Shape;2662;p71"/>
            <p:cNvSpPr/>
            <p:nvPr/>
          </p:nvSpPr>
          <p:spPr>
            <a:xfrm>
              <a:off x="7583983" y="4701027"/>
              <a:ext cx="509119" cy="504001"/>
            </a:xfrm>
            <a:prstGeom prst="ellipse">
              <a:avLst/>
            </a:prstGeom>
            <a:blipFill rotWithShape="1">
              <a:blip r:embed="rId9">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3" name="Google Shape;2663;p71"/>
            <p:cNvSpPr/>
            <p:nvPr/>
          </p:nvSpPr>
          <p:spPr>
            <a:xfrm>
              <a:off x="8599276" y="4701030"/>
              <a:ext cx="509119" cy="504001"/>
            </a:xfrm>
            <a:prstGeom prst="ellipse">
              <a:avLst/>
            </a:prstGeom>
            <a:blipFill rotWithShape="1">
              <a:blip r:embed="rId1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64" name="Google Shape;2664;p7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665" name="Google Shape;2665;p7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666" name="Google Shape;2666;p7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667" name="Google Shape;2667;p7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668" name="Google Shape;2668;p71"/>
          <p:cNvGrpSpPr/>
          <p:nvPr/>
        </p:nvGrpSpPr>
        <p:grpSpPr>
          <a:xfrm>
            <a:off x="3047" y="375696"/>
            <a:ext cx="9138979" cy="414018"/>
            <a:chOff x="3047" y="375696"/>
            <a:chExt cx="9138979" cy="414018"/>
          </a:xfrm>
        </p:grpSpPr>
        <p:grpSp>
          <p:nvGrpSpPr>
            <p:cNvPr id="2669" name="Google Shape;2669;p71"/>
            <p:cNvGrpSpPr/>
            <p:nvPr/>
          </p:nvGrpSpPr>
          <p:grpSpPr>
            <a:xfrm>
              <a:off x="3047" y="375696"/>
              <a:ext cx="9138979" cy="414018"/>
              <a:chOff x="3047" y="375696"/>
              <a:chExt cx="9138979" cy="414018"/>
            </a:xfrm>
          </p:grpSpPr>
          <p:sp>
            <p:nvSpPr>
              <p:cNvPr id="2670" name="Google Shape;2670;p7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671" name="Google Shape;2671;p71"/>
              <p:cNvGrpSpPr/>
              <p:nvPr/>
            </p:nvGrpSpPr>
            <p:grpSpPr>
              <a:xfrm>
                <a:off x="8141262" y="375696"/>
                <a:ext cx="1000764" cy="414018"/>
                <a:chOff x="8141262" y="376015"/>
                <a:chExt cx="1000764" cy="414018"/>
              </a:xfrm>
            </p:grpSpPr>
            <p:sp>
              <p:nvSpPr>
                <p:cNvPr id="2672" name="Google Shape;2672;p7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673" name="Google Shape;2673;p71"/>
                <p:cNvPicPr preferRelativeResize="0"/>
                <p:nvPr/>
              </p:nvPicPr>
              <p:blipFill rotWithShape="1">
                <a:blip r:embed="rId11">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674" name="Google Shape;2674;p71"/>
              <p:cNvPicPr preferRelativeResize="0"/>
              <p:nvPr/>
            </p:nvPicPr>
            <p:blipFill rotWithShape="1">
              <a:blip r:embed="rId12">
                <a:alphaModFix/>
              </a:blip>
              <a:srcRect b="0" l="0" r="0" t="0"/>
              <a:stretch/>
            </p:blipFill>
            <p:spPr>
              <a:xfrm>
                <a:off x="315282" y="397803"/>
                <a:ext cx="369805" cy="369805"/>
              </a:xfrm>
              <a:prstGeom prst="rect">
                <a:avLst/>
              </a:prstGeom>
              <a:noFill/>
              <a:ln>
                <a:noFill/>
              </a:ln>
            </p:spPr>
          </p:pic>
          <p:grpSp>
            <p:nvGrpSpPr>
              <p:cNvPr id="2675" name="Google Shape;2675;p71"/>
              <p:cNvGrpSpPr/>
              <p:nvPr/>
            </p:nvGrpSpPr>
            <p:grpSpPr>
              <a:xfrm>
                <a:off x="6043799" y="375696"/>
                <a:ext cx="1000764" cy="414018"/>
                <a:chOff x="6043799" y="374249"/>
                <a:chExt cx="1000764" cy="414018"/>
              </a:xfrm>
            </p:grpSpPr>
            <p:sp>
              <p:nvSpPr>
                <p:cNvPr id="2676" name="Google Shape;2676;p71"/>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677" name="Google Shape;2677;p71"/>
                <p:cNvPicPr preferRelativeResize="0"/>
                <p:nvPr/>
              </p:nvPicPr>
              <p:blipFill rotWithShape="1">
                <a:blip r:embed="rId13">
                  <a:alphaModFix/>
                </a:blip>
                <a:srcRect b="0" l="0" r="0" t="0"/>
                <a:stretch/>
              </p:blipFill>
              <p:spPr>
                <a:xfrm>
                  <a:off x="6410183" y="464558"/>
                  <a:ext cx="262052" cy="262052"/>
                </a:xfrm>
                <a:prstGeom prst="rect">
                  <a:avLst/>
                </a:prstGeom>
                <a:noFill/>
                <a:ln>
                  <a:noFill/>
                </a:ln>
              </p:spPr>
            </p:pic>
          </p:grpSp>
          <p:sp>
            <p:nvSpPr>
              <p:cNvPr id="2678" name="Google Shape;2678;p7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679" name="Google Shape;2679;p71"/>
              <p:cNvGrpSpPr/>
              <p:nvPr/>
            </p:nvGrpSpPr>
            <p:grpSpPr>
              <a:xfrm>
                <a:off x="3871085" y="375696"/>
                <a:ext cx="1000764" cy="414018"/>
                <a:chOff x="3871085" y="374082"/>
                <a:chExt cx="1000764" cy="414018"/>
              </a:xfrm>
            </p:grpSpPr>
            <p:sp>
              <p:nvSpPr>
                <p:cNvPr id="2680" name="Google Shape;2680;p7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681" name="Google Shape;2681;p71"/>
                <p:cNvPicPr preferRelativeResize="0"/>
                <p:nvPr/>
              </p:nvPicPr>
              <p:blipFill rotWithShape="1">
                <a:blip r:embed="rId14">
                  <a:alphaModFix/>
                </a:blip>
                <a:srcRect b="0" l="0" r="0" t="0"/>
                <a:stretch/>
              </p:blipFill>
              <p:spPr>
                <a:xfrm>
                  <a:off x="4173156" y="419164"/>
                  <a:ext cx="346367" cy="346367"/>
                </a:xfrm>
                <a:prstGeom prst="rect">
                  <a:avLst/>
                </a:prstGeom>
                <a:noFill/>
                <a:ln>
                  <a:noFill/>
                </a:ln>
              </p:spPr>
            </p:pic>
          </p:grpSp>
          <p:grpSp>
            <p:nvGrpSpPr>
              <p:cNvPr id="2682" name="Google Shape;2682;p71"/>
              <p:cNvGrpSpPr/>
              <p:nvPr/>
            </p:nvGrpSpPr>
            <p:grpSpPr>
              <a:xfrm>
                <a:off x="3113374" y="375696"/>
                <a:ext cx="1000764" cy="414018"/>
                <a:chOff x="3113374" y="372277"/>
                <a:chExt cx="1000764" cy="414018"/>
              </a:xfrm>
            </p:grpSpPr>
            <p:sp>
              <p:nvSpPr>
                <p:cNvPr id="2683" name="Google Shape;2683;p7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684" name="Google Shape;2684;p71"/>
                <p:cNvPicPr preferRelativeResize="0"/>
                <p:nvPr/>
              </p:nvPicPr>
              <p:blipFill rotWithShape="1">
                <a:blip r:embed="rId15">
                  <a:alphaModFix/>
                </a:blip>
                <a:srcRect b="0" l="0" r="0" t="0"/>
                <a:stretch/>
              </p:blipFill>
              <p:spPr>
                <a:xfrm>
                  <a:off x="3385545" y="415071"/>
                  <a:ext cx="363370" cy="363370"/>
                </a:xfrm>
                <a:prstGeom prst="rect">
                  <a:avLst/>
                </a:prstGeom>
                <a:noFill/>
                <a:ln>
                  <a:noFill/>
                </a:ln>
              </p:spPr>
            </p:pic>
          </p:grpSp>
          <p:grpSp>
            <p:nvGrpSpPr>
              <p:cNvPr id="2685" name="Google Shape;2685;p71"/>
              <p:cNvGrpSpPr/>
              <p:nvPr/>
            </p:nvGrpSpPr>
            <p:grpSpPr>
              <a:xfrm>
                <a:off x="2322427" y="375696"/>
                <a:ext cx="1000764" cy="414018"/>
                <a:chOff x="2322427" y="369857"/>
                <a:chExt cx="1000764" cy="414018"/>
              </a:xfrm>
            </p:grpSpPr>
            <p:sp>
              <p:nvSpPr>
                <p:cNvPr id="2686" name="Google Shape;2686;p7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687" name="Google Shape;2687;p71"/>
                <p:cNvPicPr preferRelativeResize="0"/>
                <p:nvPr/>
              </p:nvPicPr>
              <p:blipFill rotWithShape="1">
                <a:blip r:embed="rId16">
                  <a:alphaModFix/>
                </a:blip>
                <a:srcRect b="0" l="0" r="0" t="0"/>
                <a:stretch/>
              </p:blipFill>
              <p:spPr>
                <a:xfrm>
                  <a:off x="2651068" y="441638"/>
                  <a:ext cx="310236" cy="310236"/>
                </a:xfrm>
                <a:prstGeom prst="rect">
                  <a:avLst/>
                </a:prstGeom>
                <a:noFill/>
                <a:ln>
                  <a:noFill/>
                </a:ln>
              </p:spPr>
            </p:pic>
          </p:grpSp>
          <p:sp>
            <p:nvSpPr>
              <p:cNvPr id="2688" name="Google Shape;2688;p7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689" name="Google Shape;2689;p71"/>
              <p:cNvPicPr preferRelativeResize="0"/>
              <p:nvPr/>
            </p:nvPicPr>
            <p:blipFill rotWithShape="1">
              <a:blip r:embed="rId17">
                <a:alphaModFix/>
              </a:blip>
              <a:srcRect b="0" l="0" r="0" t="0"/>
              <a:stretch/>
            </p:blipFill>
            <p:spPr>
              <a:xfrm>
                <a:off x="1916987" y="427785"/>
                <a:ext cx="309840" cy="309840"/>
              </a:xfrm>
              <a:prstGeom prst="rect">
                <a:avLst/>
              </a:prstGeom>
              <a:noFill/>
              <a:ln>
                <a:noFill/>
              </a:ln>
            </p:spPr>
          </p:pic>
          <p:sp>
            <p:nvSpPr>
              <p:cNvPr id="2690" name="Google Shape;2690;p71"/>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691" name="Google Shape;2691;p7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692" name="Google Shape;2692;p71"/>
            <p:cNvPicPr preferRelativeResize="0"/>
            <p:nvPr/>
          </p:nvPicPr>
          <p:blipFill rotWithShape="1">
            <a:blip r:embed="rId18">
              <a:alphaModFix/>
            </a:blip>
            <a:srcRect b="0" l="0" r="0" t="0"/>
            <a:stretch/>
          </p:blipFill>
          <p:spPr>
            <a:xfrm>
              <a:off x="1132929" y="433985"/>
              <a:ext cx="337219" cy="337219"/>
            </a:xfrm>
            <a:prstGeom prst="rect">
              <a:avLst/>
            </a:prstGeom>
            <a:noFill/>
            <a:ln>
              <a:noFill/>
            </a:ln>
          </p:spPr>
        </p:pic>
      </p:grpSp>
      <p:sp>
        <p:nvSpPr>
          <p:cNvPr id="2693" name="Google Shape;2693;p71"/>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694" name="Google Shape;2694;p71"/>
          <p:cNvPicPr preferRelativeResize="0"/>
          <p:nvPr/>
        </p:nvPicPr>
        <p:blipFill rotWithShape="1">
          <a:blip r:embed="rId19">
            <a:alphaModFix/>
          </a:blip>
          <a:srcRect b="0" l="0" r="0" t="0"/>
          <a:stretch/>
        </p:blipFill>
        <p:spPr>
          <a:xfrm>
            <a:off x="7096476" y="436857"/>
            <a:ext cx="322932" cy="322932"/>
          </a:xfrm>
          <a:prstGeom prst="rect">
            <a:avLst/>
          </a:prstGeom>
          <a:noFill/>
          <a:ln>
            <a:noFill/>
          </a:ln>
        </p:spPr>
      </p:pic>
      <p:sp>
        <p:nvSpPr>
          <p:cNvPr id="2695" name="Google Shape;2695;p71"/>
          <p:cNvSpPr/>
          <p:nvPr/>
        </p:nvSpPr>
        <p:spPr>
          <a:xfrm>
            <a:off x="235754" y="4617666"/>
            <a:ext cx="504000" cy="504000"/>
          </a:xfrm>
          <a:prstGeom prst="ellipse">
            <a:avLst/>
          </a:prstGeom>
          <a:blipFill rotWithShape="1">
            <a:blip r:embed="rId20">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6" name="Google Shape;2696;p7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697" name="Google Shape;2697;p71"/>
          <p:cNvPicPr preferRelativeResize="0"/>
          <p:nvPr/>
        </p:nvPicPr>
        <p:blipFill rotWithShape="1">
          <a:blip r:embed="rId21">
            <a:alphaModFix/>
          </a:blip>
          <a:srcRect b="0" l="0" r="0" t="0"/>
          <a:stretch/>
        </p:blipFill>
        <p:spPr>
          <a:xfrm>
            <a:off x="7029504" y="2497212"/>
            <a:ext cx="852875" cy="852875"/>
          </a:xfrm>
          <a:prstGeom prst="rect">
            <a:avLst/>
          </a:prstGeom>
          <a:noFill/>
          <a:ln>
            <a:noFill/>
          </a:ln>
        </p:spPr>
      </p:pic>
      <p:sp>
        <p:nvSpPr>
          <p:cNvPr id="2698" name="Google Shape;2698;p71"/>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699" name="Google Shape;2699;p71"/>
          <p:cNvPicPr preferRelativeResize="0"/>
          <p:nvPr/>
        </p:nvPicPr>
        <p:blipFill rotWithShape="1">
          <a:blip r:embed="rId21">
            <a:alphaModFix/>
          </a:blip>
          <a:srcRect b="0" l="0" r="0" t="0"/>
          <a:stretch/>
        </p:blipFill>
        <p:spPr>
          <a:xfrm>
            <a:off x="7843649" y="456021"/>
            <a:ext cx="283664" cy="283664"/>
          </a:xfrm>
          <a:prstGeom prst="rect">
            <a:avLst/>
          </a:prstGeom>
          <a:noFill/>
          <a:ln>
            <a:noFill/>
          </a:ln>
        </p:spPr>
      </p:pic>
      <p:pic>
        <p:nvPicPr>
          <p:cNvPr id="2700" name="Google Shape;2700;p71"/>
          <p:cNvPicPr preferRelativeResize="0"/>
          <p:nvPr/>
        </p:nvPicPr>
        <p:blipFill rotWithShape="1">
          <a:blip r:embed="rId22">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2701" name="Google Shape;2701;p71"/>
          <p:cNvPicPr preferRelativeResize="0"/>
          <p:nvPr/>
        </p:nvPicPr>
        <p:blipFill rotWithShape="1">
          <a:blip r:embed="rId23">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702" name="Google Shape;2702;p71"/>
          <p:cNvPicPr preferRelativeResize="0"/>
          <p:nvPr/>
        </p:nvPicPr>
        <p:blipFill rotWithShape="1">
          <a:blip r:embed="rId24">
            <a:alphaModFix/>
          </a:blip>
          <a:srcRect b="0" l="0" r="0" t="0"/>
          <a:stretch/>
        </p:blipFill>
        <p:spPr>
          <a:xfrm>
            <a:off x="4961259" y="504307"/>
            <a:ext cx="290979" cy="196574"/>
          </a:xfrm>
          <a:prstGeom prst="rect">
            <a:avLst/>
          </a:prstGeom>
          <a:noFill/>
          <a:ln>
            <a:noFill/>
          </a:ln>
        </p:spPr>
      </p:pic>
      <p:grpSp>
        <p:nvGrpSpPr>
          <p:cNvPr id="2703" name="Google Shape;2703;p71"/>
          <p:cNvGrpSpPr/>
          <p:nvPr/>
        </p:nvGrpSpPr>
        <p:grpSpPr>
          <a:xfrm>
            <a:off x="6198966" y="3594918"/>
            <a:ext cx="3011377" cy="696875"/>
            <a:chOff x="-4923408" y="2720594"/>
            <a:chExt cx="3011377" cy="696875"/>
          </a:xfrm>
        </p:grpSpPr>
        <p:grpSp>
          <p:nvGrpSpPr>
            <p:cNvPr id="2704" name="Google Shape;2704;p71"/>
            <p:cNvGrpSpPr/>
            <p:nvPr/>
          </p:nvGrpSpPr>
          <p:grpSpPr>
            <a:xfrm>
              <a:off x="-4923408" y="2720594"/>
              <a:ext cx="3011377" cy="696875"/>
              <a:chOff x="6301065" y="3705792"/>
              <a:chExt cx="3011377" cy="696875"/>
            </a:xfrm>
          </p:grpSpPr>
          <p:sp>
            <p:nvSpPr>
              <p:cNvPr id="2705" name="Google Shape;2705;p71"/>
              <p:cNvSpPr/>
              <p:nvPr/>
            </p:nvSpPr>
            <p:spPr>
              <a:xfrm>
                <a:off x="6398952" y="3750833"/>
                <a:ext cx="2519928" cy="50007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6" name="Google Shape;2706;p71"/>
              <p:cNvSpPr txBox="1"/>
              <p:nvPr/>
            </p:nvSpPr>
            <p:spPr>
              <a:xfrm>
                <a:off x="6301065" y="4218001"/>
                <a:ext cx="142350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1" lang="ca" sz="600" u="none" cap="none" strike="noStrike">
                    <a:solidFill>
                      <a:schemeClr val="lt1"/>
                    </a:solidFill>
                    <a:latin typeface="Arial"/>
                    <a:ea typeface="Arial"/>
                    <a:cs typeface="Arial"/>
                    <a:sym typeface="Arial"/>
                  </a:rPr>
                  <a:t>W* → Warm Up / Pre-Training</a:t>
                </a:r>
                <a:endParaRPr b="0" i="1" sz="600" u="none" cap="none" strike="noStrike">
                  <a:solidFill>
                    <a:schemeClr val="lt1"/>
                  </a:solidFill>
                  <a:latin typeface="Arial"/>
                  <a:ea typeface="Arial"/>
                  <a:cs typeface="Arial"/>
                  <a:sym typeface="Arial"/>
                </a:endParaRPr>
              </a:p>
            </p:txBody>
          </p:sp>
          <p:sp>
            <p:nvSpPr>
              <p:cNvPr id="2707" name="Google Shape;2707;p71"/>
              <p:cNvSpPr txBox="1"/>
              <p:nvPr/>
            </p:nvSpPr>
            <p:spPr>
              <a:xfrm>
                <a:off x="6565141" y="3705792"/>
                <a:ext cx="27473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                     W* /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128 / 128  </a:t>
                </a:r>
                <a:r>
                  <a:rPr b="1" i="0" lang="ca" sz="600" u="none" cap="none" strike="noStrike">
                    <a:solidFill>
                      <a:srgbClr val="000000"/>
                    </a:solidFill>
                    <a:latin typeface="Arial"/>
                    <a:ea typeface="Arial"/>
                    <a:cs typeface="Arial"/>
                    <a:sym typeface="Arial"/>
                  </a:rPr>
                  <a:t>RRDB:</a:t>
                </a:r>
                <a:r>
                  <a:rPr b="0" i="0" lang="ca" sz="600" u="none" cap="none" strike="noStrike">
                    <a:solidFill>
                      <a:srgbClr val="000000"/>
                    </a:solidFill>
                    <a:latin typeface="Arial"/>
                    <a:ea typeface="Arial"/>
                    <a:cs typeface="Arial"/>
                    <a:sym typeface="Arial"/>
                  </a:rPr>
                  <a:t> 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192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23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a:t>
                </a:r>
                <a:endParaRPr/>
              </a:p>
              <a:p>
                <a:pPr indent="0" lvl="0" marL="0" marR="0" rtl="0" algn="l">
                  <a:lnSpc>
                    <a:spcPct val="100000"/>
                  </a:lnSpc>
                  <a:spcBef>
                    <a:spcPts val="0"/>
                  </a:spcBef>
                  <a:spcAft>
                    <a:spcPts val="0"/>
                  </a:spcAft>
                  <a:buNone/>
                </a:pPr>
                <a:r>
                  <a:rPr b="1" i="0" lang="ca" sz="600" u="none" cap="none" strike="noStrike">
                    <a:solidFill>
                      <a:srgbClr val="000000"/>
                    </a:solidFill>
                    <a:latin typeface="Arial"/>
                    <a:ea typeface="Arial"/>
                    <a:cs typeface="Arial"/>
                    <a:sym typeface="Arial"/>
                  </a:rPr>
                  <a:t>Patch size: </a:t>
                </a:r>
                <a:r>
                  <a:rPr b="0" i="0" lang="ca" sz="600" u="none" cap="none" strike="noStrike">
                    <a:solidFill>
                      <a:srgbClr val="000000"/>
                    </a:solidFill>
                    <a:latin typeface="Arial"/>
                    <a:ea typeface="Arial"/>
                    <a:cs typeface="Arial"/>
                    <a:sym typeface="Arial"/>
                  </a:rPr>
                  <a:t>192 / 128  </a:t>
                </a:r>
                <a:r>
                  <a:rPr b="1" i="0" lang="ca" sz="600" u="none" cap="none" strike="noStrike">
                    <a:solidFill>
                      <a:srgbClr val="000000"/>
                    </a:solidFill>
                    <a:latin typeface="Arial"/>
                    <a:ea typeface="Arial"/>
                    <a:cs typeface="Arial"/>
                    <a:sym typeface="Arial"/>
                  </a:rPr>
                  <a:t>RRDB: </a:t>
                </a:r>
                <a:r>
                  <a:rPr b="0" i="0" lang="ca" sz="600" u="none" cap="none" strike="noStrike">
                    <a:solidFill>
                      <a:srgbClr val="000000"/>
                    </a:solidFill>
                    <a:latin typeface="Arial"/>
                    <a:ea typeface="Arial"/>
                    <a:cs typeface="Arial"/>
                    <a:sym typeface="Arial"/>
                  </a:rPr>
                  <a:t>16    </a:t>
                </a:r>
                <a:r>
                  <a:rPr b="1" i="0" lang="ca" sz="600" u="none" cap="none" strike="noStrike">
                    <a:solidFill>
                      <a:srgbClr val="000000"/>
                    </a:solidFill>
                    <a:latin typeface="Arial"/>
                    <a:ea typeface="Arial"/>
                    <a:cs typeface="Arial"/>
                    <a:sym typeface="Arial"/>
                  </a:rPr>
                  <a:t>Dataset: </a:t>
                </a:r>
                <a:r>
                  <a:rPr b="0" i="0" lang="ca" sz="600" u="none" cap="none" strike="noStrike">
                    <a:solidFill>
                      <a:srgbClr val="000000"/>
                    </a:solidFill>
                    <a:latin typeface="Arial"/>
                    <a:ea typeface="Arial"/>
                    <a:cs typeface="Arial"/>
                    <a:sym typeface="Arial"/>
                  </a:rPr>
                  <a:t>DIV2K + BSDS500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708" name="Google Shape;2708;p71"/>
              <p:cNvSpPr/>
              <p:nvPr/>
            </p:nvSpPr>
            <p:spPr>
              <a:xfrm>
                <a:off x="6456116" y="3871874"/>
                <a:ext cx="148144" cy="45719"/>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09" name="Google Shape;2709;p71"/>
              <p:cNvSpPr/>
              <p:nvPr/>
            </p:nvSpPr>
            <p:spPr>
              <a:xfrm>
                <a:off x="6456116" y="3956032"/>
                <a:ext cx="148144" cy="45719"/>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10" name="Google Shape;2710;p71"/>
              <p:cNvSpPr/>
              <p:nvPr/>
            </p:nvSpPr>
            <p:spPr>
              <a:xfrm>
                <a:off x="6456116" y="4046792"/>
                <a:ext cx="148144" cy="45719"/>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711" name="Google Shape;2711;p71"/>
            <p:cNvSpPr/>
            <p:nvPr/>
          </p:nvSpPr>
          <p:spPr>
            <a:xfrm>
              <a:off x="-4768357" y="3155938"/>
              <a:ext cx="148144" cy="45719"/>
            </a:xfrm>
            <a:prstGeom prst="mathMinus">
              <a:avLst>
                <a:gd fmla="val 23520" name="adj1"/>
              </a:avLst>
            </a:prstGeom>
            <a:solidFill>
              <a:srgbClr val="D37E53"/>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grpSp>
      <p:sp>
        <p:nvSpPr>
          <p:cNvPr id="2712" name="Google Shape;2712;p7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13" name="Google Shape;2713;p71"/>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714" name="Google Shape;2714;p7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34/38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pic>
        <p:nvPicPr>
          <p:cNvPr id="2720" name="Google Shape;2720;p72"/>
          <p:cNvPicPr preferRelativeResize="0"/>
          <p:nvPr/>
        </p:nvPicPr>
        <p:blipFill rotWithShape="1">
          <a:blip r:embed="rId3">
            <a:alphaModFix/>
          </a:blip>
          <a:srcRect b="0" l="37730" r="6813" t="0"/>
          <a:stretch/>
        </p:blipFill>
        <p:spPr>
          <a:xfrm>
            <a:off x="5981254" y="820010"/>
            <a:ext cx="3122980" cy="3750544"/>
          </a:xfrm>
          <a:prstGeom prst="rect">
            <a:avLst/>
          </a:prstGeom>
          <a:noFill/>
          <a:ln>
            <a:noFill/>
          </a:ln>
        </p:spPr>
      </p:pic>
      <p:sp>
        <p:nvSpPr>
          <p:cNvPr id="2721" name="Google Shape;2721;p72"/>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2" name="Google Shape;2722;p7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RESULTS FOR</a:t>
            </a:r>
            <a:endParaRPr b="0" i="0" sz="1400" u="none" cap="none" strike="noStrike">
              <a:solidFill>
                <a:srgbClr val="000000"/>
              </a:solidFill>
              <a:latin typeface="Arial"/>
              <a:ea typeface="Arial"/>
              <a:cs typeface="Arial"/>
              <a:sym typeface="Arial"/>
            </a:endParaRPr>
          </a:p>
        </p:txBody>
      </p:sp>
      <p:sp>
        <p:nvSpPr>
          <p:cNvPr id="2723" name="Google Shape;2723;p72"/>
          <p:cNvSpPr/>
          <p:nvPr/>
        </p:nvSpPr>
        <p:spPr>
          <a:xfrm>
            <a:off x="6570049" y="1437074"/>
            <a:ext cx="2599681"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DISCUSSION </a:t>
            </a:r>
            <a:endParaRPr b="0" i="0" sz="2700" u="none" cap="none" strike="noStrike">
              <a:solidFill>
                <a:schemeClr val="lt1"/>
              </a:solidFill>
              <a:latin typeface="Arial Black"/>
              <a:ea typeface="Arial Black"/>
              <a:cs typeface="Arial Black"/>
              <a:sym typeface="Arial Black"/>
            </a:endParaRPr>
          </a:p>
        </p:txBody>
      </p:sp>
      <p:sp>
        <p:nvSpPr>
          <p:cNvPr id="2724" name="Google Shape;2724;p7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25" name="Google Shape;2725;p72"/>
          <p:cNvGrpSpPr/>
          <p:nvPr/>
        </p:nvGrpSpPr>
        <p:grpSpPr>
          <a:xfrm>
            <a:off x="1240820" y="4571552"/>
            <a:ext cx="6596003" cy="176993"/>
            <a:chOff x="1654426" y="6095402"/>
            <a:chExt cx="8794671" cy="235991"/>
          </a:xfrm>
        </p:grpSpPr>
        <p:sp>
          <p:nvSpPr>
            <p:cNvPr id="2726" name="Google Shape;2726;p7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27" name="Google Shape;2727;p7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728" name="Google Shape;2728;p72"/>
          <p:cNvGrpSpPr/>
          <p:nvPr/>
        </p:nvGrpSpPr>
        <p:grpSpPr>
          <a:xfrm>
            <a:off x="6927009" y="4606492"/>
            <a:ext cx="2029295" cy="407107"/>
            <a:chOff x="6568690" y="4701027"/>
            <a:chExt cx="2539705" cy="504004"/>
          </a:xfrm>
        </p:grpSpPr>
        <p:sp>
          <p:nvSpPr>
            <p:cNvPr id="2729" name="Google Shape;2729;p72"/>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0" name="Google Shape;2730;p7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1" name="Google Shape;2731;p7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732" name="Google Shape;2732;p7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733" name="Google Shape;2733;p7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734" name="Google Shape;2734;p7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735" name="Google Shape;2735;p7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2736" name="Google Shape;2736;p72"/>
          <p:cNvGrpSpPr/>
          <p:nvPr/>
        </p:nvGrpSpPr>
        <p:grpSpPr>
          <a:xfrm>
            <a:off x="3047" y="375696"/>
            <a:ext cx="9138979" cy="414018"/>
            <a:chOff x="3047" y="375696"/>
            <a:chExt cx="9138979" cy="414018"/>
          </a:xfrm>
        </p:grpSpPr>
        <p:grpSp>
          <p:nvGrpSpPr>
            <p:cNvPr id="2737" name="Google Shape;2737;p72"/>
            <p:cNvGrpSpPr/>
            <p:nvPr/>
          </p:nvGrpSpPr>
          <p:grpSpPr>
            <a:xfrm>
              <a:off x="3047" y="375696"/>
              <a:ext cx="9138979" cy="414018"/>
              <a:chOff x="3047" y="375696"/>
              <a:chExt cx="9138979" cy="414018"/>
            </a:xfrm>
          </p:grpSpPr>
          <p:sp>
            <p:nvSpPr>
              <p:cNvPr id="2738" name="Google Shape;2738;p72"/>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39" name="Google Shape;2739;p72"/>
              <p:cNvGrpSpPr/>
              <p:nvPr/>
            </p:nvGrpSpPr>
            <p:grpSpPr>
              <a:xfrm>
                <a:off x="8141262" y="375696"/>
                <a:ext cx="1000764" cy="414018"/>
                <a:chOff x="8141262" y="376015"/>
                <a:chExt cx="1000764" cy="414018"/>
              </a:xfrm>
            </p:grpSpPr>
            <p:sp>
              <p:nvSpPr>
                <p:cNvPr id="2740" name="Google Shape;2740;p72"/>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741" name="Google Shape;2741;p72"/>
                <p:cNvPicPr preferRelativeResize="0"/>
                <p:nvPr/>
              </p:nvPicPr>
              <p:blipFill rotWithShape="1">
                <a:blip r:embed="rId7">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2742" name="Google Shape;2742;p72"/>
              <p:cNvPicPr preferRelativeResize="0"/>
              <p:nvPr/>
            </p:nvPicPr>
            <p:blipFill rotWithShape="1">
              <a:blip r:embed="rId8">
                <a:alphaModFix/>
              </a:blip>
              <a:srcRect b="0" l="0" r="0" t="0"/>
              <a:stretch/>
            </p:blipFill>
            <p:spPr>
              <a:xfrm>
                <a:off x="315282" y="397803"/>
                <a:ext cx="369805" cy="369805"/>
              </a:xfrm>
              <a:prstGeom prst="rect">
                <a:avLst/>
              </a:prstGeom>
              <a:noFill/>
              <a:ln>
                <a:noFill/>
              </a:ln>
            </p:spPr>
          </p:pic>
          <p:grpSp>
            <p:nvGrpSpPr>
              <p:cNvPr id="2743" name="Google Shape;2743;p72"/>
              <p:cNvGrpSpPr/>
              <p:nvPr/>
            </p:nvGrpSpPr>
            <p:grpSpPr>
              <a:xfrm>
                <a:off x="6043799" y="375696"/>
                <a:ext cx="1000764" cy="414018"/>
                <a:chOff x="6043799" y="374249"/>
                <a:chExt cx="1000764" cy="414018"/>
              </a:xfrm>
            </p:grpSpPr>
            <p:sp>
              <p:nvSpPr>
                <p:cNvPr id="2744" name="Google Shape;2744;p72"/>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745" name="Google Shape;2745;p72"/>
                <p:cNvPicPr preferRelativeResize="0"/>
                <p:nvPr/>
              </p:nvPicPr>
              <p:blipFill rotWithShape="1">
                <a:blip r:embed="rId9">
                  <a:alphaModFix/>
                </a:blip>
                <a:srcRect b="0" l="0" r="0" t="0"/>
                <a:stretch/>
              </p:blipFill>
              <p:spPr>
                <a:xfrm>
                  <a:off x="6410183" y="464558"/>
                  <a:ext cx="262052" cy="262052"/>
                </a:xfrm>
                <a:prstGeom prst="rect">
                  <a:avLst/>
                </a:prstGeom>
                <a:noFill/>
                <a:ln>
                  <a:noFill/>
                </a:ln>
              </p:spPr>
            </p:pic>
          </p:grpSp>
          <p:sp>
            <p:nvSpPr>
              <p:cNvPr id="2746" name="Google Shape;2746;p72"/>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747" name="Google Shape;2747;p72"/>
              <p:cNvGrpSpPr/>
              <p:nvPr/>
            </p:nvGrpSpPr>
            <p:grpSpPr>
              <a:xfrm>
                <a:off x="3871085" y="375696"/>
                <a:ext cx="1000764" cy="414018"/>
                <a:chOff x="3871085" y="374082"/>
                <a:chExt cx="1000764" cy="414018"/>
              </a:xfrm>
            </p:grpSpPr>
            <p:sp>
              <p:nvSpPr>
                <p:cNvPr id="2748" name="Google Shape;2748;p72"/>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749" name="Google Shape;2749;p72"/>
                <p:cNvPicPr preferRelativeResize="0"/>
                <p:nvPr/>
              </p:nvPicPr>
              <p:blipFill rotWithShape="1">
                <a:blip r:embed="rId10">
                  <a:alphaModFix/>
                </a:blip>
                <a:srcRect b="0" l="0" r="0" t="0"/>
                <a:stretch/>
              </p:blipFill>
              <p:spPr>
                <a:xfrm>
                  <a:off x="4173156" y="419164"/>
                  <a:ext cx="346367" cy="346367"/>
                </a:xfrm>
                <a:prstGeom prst="rect">
                  <a:avLst/>
                </a:prstGeom>
                <a:noFill/>
                <a:ln>
                  <a:noFill/>
                </a:ln>
              </p:spPr>
            </p:pic>
          </p:grpSp>
          <p:grpSp>
            <p:nvGrpSpPr>
              <p:cNvPr id="2750" name="Google Shape;2750;p72"/>
              <p:cNvGrpSpPr/>
              <p:nvPr/>
            </p:nvGrpSpPr>
            <p:grpSpPr>
              <a:xfrm>
                <a:off x="3113374" y="375696"/>
                <a:ext cx="1000764" cy="414018"/>
                <a:chOff x="3113374" y="372277"/>
                <a:chExt cx="1000764" cy="414018"/>
              </a:xfrm>
            </p:grpSpPr>
            <p:sp>
              <p:nvSpPr>
                <p:cNvPr id="2751" name="Google Shape;2751;p72"/>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752" name="Google Shape;2752;p72"/>
                <p:cNvPicPr preferRelativeResize="0"/>
                <p:nvPr/>
              </p:nvPicPr>
              <p:blipFill rotWithShape="1">
                <a:blip r:embed="rId11">
                  <a:alphaModFix/>
                </a:blip>
                <a:srcRect b="0" l="0" r="0" t="0"/>
                <a:stretch/>
              </p:blipFill>
              <p:spPr>
                <a:xfrm>
                  <a:off x="3385545" y="415071"/>
                  <a:ext cx="363370" cy="363370"/>
                </a:xfrm>
                <a:prstGeom prst="rect">
                  <a:avLst/>
                </a:prstGeom>
                <a:noFill/>
                <a:ln>
                  <a:noFill/>
                </a:ln>
              </p:spPr>
            </p:pic>
          </p:grpSp>
          <p:grpSp>
            <p:nvGrpSpPr>
              <p:cNvPr id="2753" name="Google Shape;2753;p72"/>
              <p:cNvGrpSpPr/>
              <p:nvPr/>
            </p:nvGrpSpPr>
            <p:grpSpPr>
              <a:xfrm>
                <a:off x="2322427" y="375696"/>
                <a:ext cx="1000764" cy="414018"/>
                <a:chOff x="2322427" y="369857"/>
                <a:chExt cx="1000764" cy="414018"/>
              </a:xfrm>
            </p:grpSpPr>
            <p:sp>
              <p:nvSpPr>
                <p:cNvPr id="2754" name="Google Shape;2754;p72"/>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755" name="Google Shape;2755;p72"/>
                <p:cNvPicPr preferRelativeResize="0"/>
                <p:nvPr/>
              </p:nvPicPr>
              <p:blipFill rotWithShape="1">
                <a:blip r:embed="rId12">
                  <a:alphaModFix/>
                </a:blip>
                <a:srcRect b="0" l="0" r="0" t="0"/>
                <a:stretch/>
              </p:blipFill>
              <p:spPr>
                <a:xfrm>
                  <a:off x="2651068" y="441638"/>
                  <a:ext cx="310236" cy="310236"/>
                </a:xfrm>
                <a:prstGeom prst="rect">
                  <a:avLst/>
                </a:prstGeom>
                <a:noFill/>
                <a:ln>
                  <a:noFill/>
                </a:ln>
              </p:spPr>
            </p:pic>
          </p:grpSp>
          <p:sp>
            <p:nvSpPr>
              <p:cNvPr id="2756" name="Google Shape;2756;p72"/>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757" name="Google Shape;2757;p72"/>
              <p:cNvPicPr preferRelativeResize="0"/>
              <p:nvPr/>
            </p:nvPicPr>
            <p:blipFill rotWithShape="1">
              <a:blip r:embed="rId13">
                <a:alphaModFix/>
              </a:blip>
              <a:srcRect b="0" l="0" r="0" t="0"/>
              <a:stretch/>
            </p:blipFill>
            <p:spPr>
              <a:xfrm>
                <a:off x="1916987" y="427785"/>
                <a:ext cx="309840" cy="309840"/>
              </a:xfrm>
              <a:prstGeom prst="rect">
                <a:avLst/>
              </a:prstGeom>
              <a:noFill/>
              <a:ln>
                <a:noFill/>
              </a:ln>
            </p:spPr>
          </p:pic>
          <p:sp>
            <p:nvSpPr>
              <p:cNvPr id="2758" name="Google Shape;2758;p72"/>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59" name="Google Shape;2759;p72"/>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760" name="Google Shape;2760;p72"/>
            <p:cNvPicPr preferRelativeResize="0"/>
            <p:nvPr/>
          </p:nvPicPr>
          <p:blipFill rotWithShape="1">
            <a:blip r:embed="rId14">
              <a:alphaModFix/>
            </a:blip>
            <a:srcRect b="0" l="0" r="0" t="0"/>
            <a:stretch/>
          </p:blipFill>
          <p:spPr>
            <a:xfrm>
              <a:off x="1132929" y="433985"/>
              <a:ext cx="337219" cy="337219"/>
            </a:xfrm>
            <a:prstGeom prst="rect">
              <a:avLst/>
            </a:prstGeom>
            <a:noFill/>
            <a:ln>
              <a:noFill/>
            </a:ln>
          </p:spPr>
        </p:pic>
      </p:grpSp>
      <p:sp>
        <p:nvSpPr>
          <p:cNvPr id="2761" name="Google Shape;2761;p72"/>
          <p:cNvSpPr/>
          <p:nvPr/>
        </p:nvSpPr>
        <p:spPr>
          <a:xfrm>
            <a:off x="677774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762" name="Google Shape;2762;p72"/>
          <p:cNvPicPr preferRelativeResize="0"/>
          <p:nvPr/>
        </p:nvPicPr>
        <p:blipFill rotWithShape="1">
          <a:blip r:embed="rId15">
            <a:alphaModFix/>
          </a:blip>
          <a:srcRect b="0" l="0" r="0" t="0"/>
          <a:stretch/>
        </p:blipFill>
        <p:spPr>
          <a:xfrm>
            <a:off x="7096476" y="436857"/>
            <a:ext cx="322932" cy="322932"/>
          </a:xfrm>
          <a:prstGeom prst="rect">
            <a:avLst/>
          </a:prstGeom>
          <a:noFill/>
          <a:ln>
            <a:noFill/>
          </a:ln>
        </p:spPr>
      </p:pic>
      <p:sp>
        <p:nvSpPr>
          <p:cNvPr id="2763" name="Google Shape;2763;p72"/>
          <p:cNvSpPr/>
          <p:nvPr/>
        </p:nvSpPr>
        <p:spPr>
          <a:xfrm>
            <a:off x="235754" y="4617666"/>
            <a:ext cx="504000" cy="504000"/>
          </a:xfrm>
          <a:prstGeom prst="ellipse">
            <a:avLst/>
          </a:prstGeom>
          <a:blipFill rotWithShape="1">
            <a:blip r:embed="rId1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64" name="Google Shape;2764;p7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descr="Statistical Analysis Icon - Download in Glyph Style" id="2765" name="Google Shape;2765;p72"/>
          <p:cNvPicPr preferRelativeResize="0"/>
          <p:nvPr/>
        </p:nvPicPr>
        <p:blipFill rotWithShape="1">
          <a:blip r:embed="rId17">
            <a:alphaModFix/>
          </a:blip>
          <a:srcRect b="0" l="0" r="0" t="0"/>
          <a:stretch/>
        </p:blipFill>
        <p:spPr>
          <a:xfrm>
            <a:off x="7029504" y="2497212"/>
            <a:ext cx="852875" cy="852875"/>
          </a:xfrm>
          <a:prstGeom prst="rect">
            <a:avLst/>
          </a:prstGeom>
          <a:noFill/>
          <a:ln>
            <a:noFill/>
          </a:ln>
        </p:spPr>
      </p:pic>
      <p:sp>
        <p:nvSpPr>
          <p:cNvPr id="2766" name="Google Shape;2766;p72"/>
          <p:cNvSpPr/>
          <p:nvPr/>
        </p:nvSpPr>
        <p:spPr>
          <a:xfrm>
            <a:off x="7477265"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767" name="Google Shape;2767;p72"/>
          <p:cNvPicPr preferRelativeResize="0"/>
          <p:nvPr/>
        </p:nvPicPr>
        <p:blipFill rotWithShape="1">
          <a:blip r:embed="rId17">
            <a:alphaModFix/>
          </a:blip>
          <a:srcRect b="0" l="0" r="0" t="0"/>
          <a:stretch/>
        </p:blipFill>
        <p:spPr>
          <a:xfrm>
            <a:off x="7843649" y="456021"/>
            <a:ext cx="283664" cy="283664"/>
          </a:xfrm>
          <a:prstGeom prst="rect">
            <a:avLst/>
          </a:prstGeom>
          <a:noFill/>
          <a:ln>
            <a:noFill/>
          </a:ln>
        </p:spPr>
      </p:pic>
      <p:pic>
        <p:nvPicPr>
          <p:cNvPr id="2768" name="Google Shape;2768;p72"/>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769" name="Google Shape;2769;p72"/>
          <p:cNvSpPr txBox="1"/>
          <p:nvPr/>
        </p:nvSpPr>
        <p:spPr>
          <a:xfrm>
            <a:off x="-8181253" y="-715619"/>
            <a:ext cx="3145500" cy="84966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128 / CR: 128 / 23 RRDBs / DIV2K]:</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32.47db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0.9335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31.01dB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0.9749</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192 / 23 RRDBs / DIV2K]:</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32.30dB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0.9329</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31.20dB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0.9746</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128 / 23 RRDBs / DIV2K+BSDS500]: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31.93dB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0.9266</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30.57dB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0.9717</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[Pre-CR: 192 / CR: 128 / 16 RRDBs / DIV2K+BSDS500]: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32.01dB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0.9274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30.75dB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0.9730</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Original:</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Set5:</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32.73dB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0.9011</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Set14:</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PSNR: 28.99dB</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ca" sz="1400" u="none" cap="none" strike="noStrike">
                <a:solidFill>
                  <a:srgbClr val="1D1C1D"/>
                </a:solidFill>
                <a:latin typeface="Lato"/>
                <a:ea typeface="Lato"/>
                <a:cs typeface="Lato"/>
                <a:sym typeface="Lato"/>
              </a:rPr>
              <a:t>SSIM: 0.7917</a:t>
            </a:r>
            <a:endParaRPr b="0" i="0" sz="1400" u="none" cap="none" strike="noStrike">
              <a:solidFill>
                <a:srgbClr val="000000"/>
              </a:solidFill>
              <a:latin typeface="Arial"/>
              <a:ea typeface="Arial"/>
              <a:cs typeface="Arial"/>
              <a:sym typeface="Arial"/>
            </a:endParaRPr>
          </a:p>
        </p:txBody>
      </p:sp>
      <p:graphicFrame>
        <p:nvGraphicFramePr>
          <p:cNvPr id="2770" name="Google Shape;2770;p72"/>
          <p:cNvGraphicFramePr/>
          <p:nvPr/>
        </p:nvGraphicFramePr>
        <p:xfrm>
          <a:off x="-597585" y="1340754"/>
          <a:ext cx="3000000" cy="3000000"/>
        </p:xfrm>
        <a:graphic>
          <a:graphicData uri="http://schemas.openxmlformats.org/drawingml/2006/table">
            <a:tbl>
              <a:tblPr bandRow="1" firstRow="1">
                <a:noFill/>
                <a:tableStyleId>{2B3FE54C-4717-46BE-B585-459877FB3834}</a:tableStyleId>
              </a:tblPr>
              <a:tblGrid>
                <a:gridCol w="991525"/>
                <a:gridCol w="1835050"/>
                <a:gridCol w="991525"/>
                <a:gridCol w="661000"/>
                <a:gridCol w="561850"/>
                <a:gridCol w="605925"/>
                <a:gridCol w="528800"/>
              </a:tblGrid>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b="1" lang="ca" sz="1000" u="none" cap="none" strike="noStrike">
                          <a:solidFill>
                            <a:schemeClr val="lt1"/>
                          </a:solidFill>
                          <a:latin typeface="Arial"/>
                          <a:ea typeface="Arial"/>
                          <a:cs typeface="Arial"/>
                          <a:sym typeface="Arial"/>
                        </a:rPr>
                        <a:t>Model</a:t>
                      </a:r>
                      <a:endParaRPr b="1" sz="1000" u="none" cap="none" strike="noStrike">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rowSpan="2">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Data</a:t>
                      </a:r>
                      <a:r>
                        <a:rPr lang="ca" sz="800" u="none" cap="none" strike="noStrike"/>
                        <a:t>sets</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SET5</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SET14</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BC0"/>
                    </a:solidFill>
                  </a:tcPr>
                </a:tc>
                <a:tc hMerge="1"/>
              </a:tr>
              <a:tr h="236900">
                <a:tc>
                  <a:txBody>
                    <a:bodyPr/>
                    <a:lstStyle/>
                    <a:p>
                      <a:pPr indent="0" lvl="0" marL="0" marR="0" rtl="0" algn="r">
                        <a:lnSpc>
                          <a:spcPct val="100000"/>
                        </a:lnSpc>
                        <a:spcBef>
                          <a:spcPts val="0"/>
                        </a:spcBef>
                        <a:spcAft>
                          <a:spcPts val="0"/>
                        </a:spcAft>
                        <a:buClr>
                          <a:srgbClr val="000000"/>
                        </a:buClr>
                        <a:buSzPts val="800"/>
                        <a:buFont typeface="Arial"/>
                        <a:buNone/>
                      </a:pPr>
                      <a:r>
                        <a:t/>
                      </a:r>
                      <a:endParaRPr b="1" sz="8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vMerge="1"/>
                <a:tc vMerge="1"/>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PSNR</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ca" sz="800" u="none" cap="none" strike="noStrike">
                          <a:solidFill>
                            <a:schemeClr val="lt1"/>
                          </a:solidFill>
                          <a:latin typeface="Arial"/>
                          <a:ea typeface="Arial"/>
                          <a:cs typeface="Arial"/>
                          <a:sym typeface="Arial"/>
                        </a:rPr>
                        <a:t>SSIM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rgbClr val="007BC0"/>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128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32,47dB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0,9335</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192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32,30dB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0,9329</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31,20dB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0,9746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23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31,93dB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0,9266</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30,57dB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Pre-CR: 192 / CR: 128 / 16 RRDBs</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ca" sz="800" u="none" cap="none" strike="noStrike">
                          <a:solidFill>
                            <a:srgbClr val="1D1C1D"/>
                          </a:solidFill>
                          <a:latin typeface="Arial"/>
                          <a:ea typeface="Arial"/>
                          <a:cs typeface="Arial"/>
                          <a:sym typeface="Arial"/>
                        </a:rPr>
                        <a:t>DIV2K+BSDS500</a:t>
                      </a:r>
                      <a:endParaRPr sz="800" u="none" cap="none" strike="noStrike">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32,01dB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0,9274</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30,75dB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0,9730</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70850">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ESR</a:t>
                      </a:r>
                      <a:r>
                        <a:rPr lang="ca" sz="800" u="none" cap="none" strike="noStrike"/>
                        <a:t>GAN (Original) - Benchmark</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DIV2K</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32,73dB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0,9011</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28,99dB</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ca" sz="800" u="none" cap="none" strike="noStrike">
                          <a:latin typeface="Arial"/>
                          <a:ea typeface="Arial"/>
                          <a:cs typeface="Arial"/>
                          <a:sym typeface="Arial"/>
                        </a:rPr>
                        <a:t>0,7917</a:t>
                      </a:r>
                      <a:endParaRPr sz="1400" u="none" cap="none" strike="noStrike"/>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bl>
          </a:graphicData>
        </a:graphic>
      </p:graphicFrame>
      <p:sp>
        <p:nvSpPr>
          <p:cNvPr id="2771" name="Google Shape;2771;p72"/>
          <p:cNvSpPr/>
          <p:nvPr/>
        </p:nvSpPr>
        <p:spPr>
          <a:xfrm>
            <a:off x="232679" y="2913656"/>
            <a:ext cx="148200" cy="45600"/>
          </a:xfrm>
          <a:prstGeom prst="mathMinus">
            <a:avLst>
              <a:gd fmla="val 23520" name="adj1"/>
            </a:avLst>
          </a:prstGeom>
          <a:solidFill>
            <a:schemeClr val="accent1"/>
          </a:solidFill>
          <a:ln cap="flat" cmpd="sng" w="25400">
            <a:solidFill>
              <a:srgbClr val="A2C8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2" name="Google Shape;2772;p72"/>
          <p:cNvSpPr/>
          <p:nvPr/>
        </p:nvSpPr>
        <p:spPr>
          <a:xfrm>
            <a:off x="232679" y="2521797"/>
            <a:ext cx="148200" cy="45600"/>
          </a:xfrm>
          <a:prstGeom prst="mathMinus">
            <a:avLst>
              <a:gd fmla="val 23520" name="adj1"/>
            </a:avLst>
          </a:prstGeom>
          <a:solidFill>
            <a:srgbClr val="D37E53"/>
          </a:solidFill>
          <a:ln cap="flat" cmpd="sng" w="25400">
            <a:solidFill>
              <a:srgbClr val="D37E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3" name="Google Shape;2773;p72"/>
          <p:cNvSpPr/>
          <p:nvPr/>
        </p:nvSpPr>
        <p:spPr>
          <a:xfrm>
            <a:off x="231765" y="3259040"/>
            <a:ext cx="148200" cy="45600"/>
          </a:xfrm>
          <a:prstGeom prst="mathMinus">
            <a:avLst>
              <a:gd fmla="val 23520" name="adj1"/>
            </a:avLst>
          </a:prstGeom>
          <a:solidFill>
            <a:schemeClr val="accen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4" name="Google Shape;2774;p72"/>
          <p:cNvSpPr/>
          <p:nvPr/>
        </p:nvSpPr>
        <p:spPr>
          <a:xfrm>
            <a:off x="231765" y="2138396"/>
            <a:ext cx="148200" cy="45600"/>
          </a:xfrm>
          <a:prstGeom prst="mathMinus">
            <a:avLst>
              <a:gd fmla="val 23520" name="adj1"/>
            </a:avLst>
          </a:prstGeom>
          <a:solidFill>
            <a:srgbClr val="55C3DA"/>
          </a:solidFill>
          <a:ln cap="flat" cmpd="sng" w="25400">
            <a:solidFill>
              <a:srgbClr val="55C3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2775" name="Google Shape;2775;p7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2776" name="Google Shape;2776;p72"/>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777" name="Google Shape;2777;p72"/>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778" name="Google Shape;2778;p7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35/38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pic>
        <p:nvPicPr>
          <p:cNvPr id="2784" name="Google Shape;2784;p73"/>
          <p:cNvPicPr preferRelativeResize="0"/>
          <p:nvPr/>
        </p:nvPicPr>
        <p:blipFill rotWithShape="1">
          <a:blip r:embed="rId3">
            <a:alphaModFix/>
          </a:blip>
          <a:srcRect b="311" l="41503" r="2733" t="-311"/>
          <a:stretch/>
        </p:blipFill>
        <p:spPr>
          <a:xfrm>
            <a:off x="5981254" y="825684"/>
            <a:ext cx="3122980" cy="3726071"/>
          </a:xfrm>
          <a:prstGeom prst="rect">
            <a:avLst/>
          </a:prstGeom>
          <a:noFill/>
          <a:ln>
            <a:noFill/>
          </a:ln>
        </p:spPr>
      </p:pic>
      <p:sp>
        <p:nvSpPr>
          <p:cNvPr id="2785" name="Google Shape;2785;p73"/>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6" name="Google Shape;2786;p73"/>
          <p:cNvSpPr/>
          <p:nvPr/>
        </p:nvSpPr>
        <p:spPr>
          <a:xfrm>
            <a:off x="6131168" y="916180"/>
            <a:ext cx="292540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CONCLUSIONS</a:t>
            </a:r>
            <a:endParaRPr b="0" i="0" sz="1400" u="none" cap="none" strike="noStrike">
              <a:solidFill>
                <a:srgbClr val="000000"/>
              </a:solidFill>
              <a:latin typeface="Arial"/>
              <a:ea typeface="Arial"/>
              <a:cs typeface="Arial"/>
              <a:sym typeface="Arial"/>
            </a:endParaRPr>
          </a:p>
        </p:txBody>
      </p:sp>
      <p:sp>
        <p:nvSpPr>
          <p:cNvPr id="2787" name="Google Shape;2787;p73"/>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DRAWN</a:t>
            </a:r>
            <a:endParaRPr b="0" i="0" sz="2700" u="none" cap="none" strike="noStrike">
              <a:solidFill>
                <a:schemeClr val="lt1"/>
              </a:solidFill>
              <a:latin typeface="Arial Black"/>
              <a:ea typeface="Arial Black"/>
              <a:cs typeface="Arial Black"/>
              <a:sym typeface="Arial Black"/>
            </a:endParaRPr>
          </a:p>
        </p:txBody>
      </p:sp>
      <p:cxnSp>
        <p:nvCxnSpPr>
          <p:cNvPr id="2788" name="Google Shape;2788;p73"/>
          <p:cNvCxnSpPr/>
          <p:nvPr/>
        </p:nvCxnSpPr>
        <p:spPr>
          <a:xfrm rot="10800000">
            <a:off x="8150785" y="-1479005"/>
            <a:ext cx="1865980" cy="0"/>
          </a:xfrm>
          <a:prstGeom prst="straightConnector1">
            <a:avLst/>
          </a:prstGeom>
          <a:noFill/>
          <a:ln cap="flat" cmpd="sng" w="57150">
            <a:solidFill>
              <a:srgbClr val="007BC0"/>
            </a:solidFill>
            <a:prstDash val="solid"/>
            <a:round/>
            <a:headEnd len="sm" w="sm" type="none"/>
            <a:tailEnd len="sm" w="sm" type="none"/>
          </a:ln>
        </p:spPr>
      </p:cxnSp>
      <p:sp>
        <p:nvSpPr>
          <p:cNvPr id="2789" name="Google Shape;2789;p7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0" name="Google Shape;2790;p7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791" name="Google Shape;2791;p73"/>
          <p:cNvGrpSpPr/>
          <p:nvPr/>
        </p:nvGrpSpPr>
        <p:grpSpPr>
          <a:xfrm>
            <a:off x="1240820" y="4571552"/>
            <a:ext cx="6596003" cy="176993"/>
            <a:chOff x="1654426" y="6095402"/>
            <a:chExt cx="8794671" cy="235991"/>
          </a:xfrm>
        </p:grpSpPr>
        <p:sp>
          <p:nvSpPr>
            <p:cNvPr id="2792" name="Google Shape;2792;p7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3" name="Google Shape;2793;p7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794" name="Google Shape;2794;p73"/>
          <p:cNvGrpSpPr/>
          <p:nvPr/>
        </p:nvGrpSpPr>
        <p:grpSpPr>
          <a:xfrm>
            <a:off x="6927009" y="4606492"/>
            <a:ext cx="2029295" cy="407107"/>
            <a:chOff x="6568690" y="4701027"/>
            <a:chExt cx="2539705" cy="504004"/>
          </a:xfrm>
        </p:grpSpPr>
        <p:sp>
          <p:nvSpPr>
            <p:cNvPr id="2795" name="Google Shape;2795;p73"/>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6" name="Google Shape;2796;p7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7" name="Google Shape;2797;p7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798" name="Google Shape;2798;p7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799" name="Google Shape;2799;p7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800" name="Google Shape;2800;p7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801" name="Google Shape;2801;p7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thoughtful Icon - Free PNG &amp; SVG 1757003 - Noun Project" id="2802" name="Google Shape;2802;p73"/>
          <p:cNvPicPr preferRelativeResize="0"/>
          <p:nvPr/>
        </p:nvPicPr>
        <p:blipFill rotWithShape="1">
          <a:blip r:embed="rId7">
            <a:alphaModFix/>
          </a:blip>
          <a:srcRect b="0" l="0" r="0" t="0"/>
          <a:stretch/>
        </p:blipFill>
        <p:spPr>
          <a:xfrm>
            <a:off x="7216002" y="2350650"/>
            <a:ext cx="819760" cy="819760"/>
          </a:xfrm>
          <a:prstGeom prst="rect">
            <a:avLst/>
          </a:prstGeom>
          <a:noFill/>
          <a:ln>
            <a:noFill/>
          </a:ln>
        </p:spPr>
      </p:pic>
      <p:sp>
        <p:nvSpPr>
          <p:cNvPr id="2803" name="Google Shape;2803;p73"/>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4" name="Google Shape;2804;p7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grpSp>
        <p:nvGrpSpPr>
          <p:cNvPr id="2805" name="Google Shape;2805;p73"/>
          <p:cNvGrpSpPr/>
          <p:nvPr/>
        </p:nvGrpSpPr>
        <p:grpSpPr>
          <a:xfrm>
            <a:off x="3047" y="375696"/>
            <a:ext cx="8474982" cy="414018"/>
            <a:chOff x="3047" y="375696"/>
            <a:chExt cx="8474982" cy="414018"/>
          </a:xfrm>
        </p:grpSpPr>
        <p:grpSp>
          <p:nvGrpSpPr>
            <p:cNvPr id="2806" name="Google Shape;2806;p73"/>
            <p:cNvGrpSpPr/>
            <p:nvPr/>
          </p:nvGrpSpPr>
          <p:grpSpPr>
            <a:xfrm>
              <a:off x="3047" y="375696"/>
              <a:ext cx="8474982" cy="414018"/>
              <a:chOff x="3047" y="375696"/>
              <a:chExt cx="8474982" cy="414018"/>
            </a:xfrm>
          </p:grpSpPr>
          <p:sp>
            <p:nvSpPr>
              <p:cNvPr id="2807" name="Google Shape;2807;p7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2808" name="Google Shape;2808;p7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809" name="Google Shape;2809;p73"/>
              <p:cNvGrpSpPr/>
              <p:nvPr/>
            </p:nvGrpSpPr>
            <p:grpSpPr>
              <a:xfrm>
                <a:off x="7477265" y="375696"/>
                <a:ext cx="1000764" cy="414018"/>
                <a:chOff x="7477265" y="375308"/>
                <a:chExt cx="1000764" cy="414018"/>
              </a:xfrm>
            </p:grpSpPr>
            <p:sp>
              <p:nvSpPr>
                <p:cNvPr id="2810" name="Google Shape;2810;p7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811" name="Google Shape;2811;p7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812" name="Google Shape;2812;p73"/>
              <p:cNvGrpSpPr/>
              <p:nvPr/>
            </p:nvGrpSpPr>
            <p:grpSpPr>
              <a:xfrm>
                <a:off x="6777743" y="375696"/>
                <a:ext cx="1000764" cy="414018"/>
                <a:chOff x="6777743" y="373411"/>
                <a:chExt cx="1000764" cy="414018"/>
              </a:xfrm>
            </p:grpSpPr>
            <p:sp>
              <p:nvSpPr>
                <p:cNvPr id="2813" name="Google Shape;2813;p7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814" name="Google Shape;2814;p73"/>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2815" name="Google Shape;2815;p73"/>
              <p:cNvGrpSpPr/>
              <p:nvPr/>
            </p:nvGrpSpPr>
            <p:grpSpPr>
              <a:xfrm>
                <a:off x="6043799" y="375696"/>
                <a:ext cx="1000764" cy="414018"/>
                <a:chOff x="6043799" y="374249"/>
                <a:chExt cx="1000764" cy="414018"/>
              </a:xfrm>
            </p:grpSpPr>
            <p:sp>
              <p:nvSpPr>
                <p:cNvPr id="2816" name="Google Shape;2816;p7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817" name="Google Shape;2817;p73"/>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2818" name="Google Shape;2818;p7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19" name="Google Shape;2819;p73"/>
              <p:cNvGrpSpPr/>
              <p:nvPr/>
            </p:nvGrpSpPr>
            <p:grpSpPr>
              <a:xfrm>
                <a:off x="3871085" y="375696"/>
                <a:ext cx="1000764" cy="414018"/>
                <a:chOff x="3871085" y="374082"/>
                <a:chExt cx="1000764" cy="414018"/>
              </a:xfrm>
            </p:grpSpPr>
            <p:sp>
              <p:nvSpPr>
                <p:cNvPr id="2820" name="Google Shape;2820;p7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821" name="Google Shape;2821;p73"/>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2822" name="Google Shape;2822;p73"/>
              <p:cNvGrpSpPr/>
              <p:nvPr/>
            </p:nvGrpSpPr>
            <p:grpSpPr>
              <a:xfrm>
                <a:off x="3113374" y="375696"/>
                <a:ext cx="1000764" cy="414018"/>
                <a:chOff x="3113374" y="372277"/>
                <a:chExt cx="1000764" cy="414018"/>
              </a:xfrm>
            </p:grpSpPr>
            <p:sp>
              <p:nvSpPr>
                <p:cNvPr id="2823" name="Google Shape;2823;p7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824" name="Google Shape;2824;p73"/>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2825" name="Google Shape;2825;p73"/>
              <p:cNvGrpSpPr/>
              <p:nvPr/>
            </p:nvGrpSpPr>
            <p:grpSpPr>
              <a:xfrm>
                <a:off x="2322427" y="375696"/>
                <a:ext cx="1000764" cy="414018"/>
                <a:chOff x="2322427" y="369857"/>
                <a:chExt cx="1000764" cy="414018"/>
              </a:xfrm>
            </p:grpSpPr>
            <p:sp>
              <p:nvSpPr>
                <p:cNvPr id="2826" name="Google Shape;2826;p7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827" name="Google Shape;2827;p73"/>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2828" name="Google Shape;2828;p73"/>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829" name="Google Shape;2829;p73"/>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2830" name="Google Shape;2830;p7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31" name="Google Shape;2831;p7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832" name="Google Shape;2832;p73"/>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pic>
        <p:nvPicPr>
          <p:cNvPr id="2833" name="Google Shape;2833;p7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834" name="Google Shape;2834;p73"/>
          <p:cNvSpPr/>
          <p:nvPr/>
        </p:nvSpPr>
        <p:spPr>
          <a:xfrm>
            <a:off x="8141262"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835" name="Google Shape;2835;p73"/>
          <p:cNvPicPr preferRelativeResize="0"/>
          <p:nvPr/>
        </p:nvPicPr>
        <p:blipFill rotWithShape="1">
          <a:blip r:embed="rId7">
            <a:alphaModFix/>
          </a:blip>
          <a:srcRect b="0" l="0" r="0" t="0"/>
          <a:stretch/>
        </p:blipFill>
        <p:spPr>
          <a:xfrm>
            <a:off x="8517066" y="463789"/>
            <a:ext cx="259551" cy="259551"/>
          </a:xfrm>
          <a:prstGeom prst="rect">
            <a:avLst/>
          </a:prstGeom>
          <a:noFill/>
          <a:ln>
            <a:noFill/>
          </a:ln>
        </p:spPr>
      </p:pic>
      <p:pic>
        <p:nvPicPr>
          <p:cNvPr descr="weight, Weightlifter, Man, Silhouette, Fitness Forever, sport, Excercise,  sports, weightlifting, Lifting icon" id="2836" name="Google Shape;2836;p73"/>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837" name="Google Shape;2837;p73"/>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838" name="Google Shape;2838;p73"/>
          <p:cNvSpPr/>
          <p:nvPr/>
        </p:nvSpPr>
        <p:spPr>
          <a:xfrm>
            <a:off x="-6812793" y="-972591"/>
            <a:ext cx="45719" cy="45719"/>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2839" name="Google Shape;2839;p73"/>
          <p:cNvGrpSpPr/>
          <p:nvPr/>
        </p:nvGrpSpPr>
        <p:grpSpPr>
          <a:xfrm>
            <a:off x="497797" y="1397708"/>
            <a:ext cx="5401403" cy="425408"/>
            <a:chOff x="438283" y="1238836"/>
            <a:chExt cx="5401403" cy="425408"/>
          </a:xfrm>
        </p:grpSpPr>
        <p:pic>
          <p:nvPicPr>
            <p:cNvPr descr="Balance Icon Png #86151 - Free Icons Library" id="2840" name="Google Shape;2840;p73"/>
            <p:cNvPicPr preferRelativeResize="0"/>
            <p:nvPr/>
          </p:nvPicPr>
          <p:blipFill rotWithShape="1">
            <a:blip r:embed="rId21">
              <a:alphaModFix/>
            </a:blip>
            <a:srcRect b="0" l="0" r="0" t="0"/>
            <a:stretch/>
          </p:blipFill>
          <p:spPr>
            <a:xfrm>
              <a:off x="438283" y="1238836"/>
              <a:ext cx="425408" cy="425408"/>
            </a:xfrm>
            <a:prstGeom prst="rect">
              <a:avLst/>
            </a:prstGeom>
            <a:noFill/>
            <a:ln>
              <a:noFill/>
            </a:ln>
          </p:spPr>
        </p:pic>
        <p:sp>
          <p:nvSpPr>
            <p:cNvPr id="2841" name="Google Shape;2841;p73"/>
            <p:cNvSpPr txBox="1"/>
            <p:nvPr/>
          </p:nvSpPr>
          <p:spPr>
            <a:xfrm>
              <a:off x="953286" y="1313278"/>
              <a:ext cx="488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Training balance between Generator </a:t>
              </a:r>
              <a:r>
                <a:rPr lang="ca"/>
                <a:t>&amp;</a:t>
              </a:r>
              <a:r>
                <a:rPr b="0" i="0" lang="ca" sz="1400" u="none" cap="none" strike="noStrike">
                  <a:solidFill>
                    <a:srgbClr val="000000"/>
                  </a:solidFill>
                  <a:latin typeface="Arial"/>
                  <a:ea typeface="Arial"/>
                  <a:cs typeface="Arial"/>
                  <a:sym typeface="Arial"/>
                </a:rPr>
                <a:t> Discriminator is key.</a:t>
              </a:r>
              <a:endParaRPr/>
            </a:p>
          </p:txBody>
        </p:sp>
      </p:grpSp>
      <p:grpSp>
        <p:nvGrpSpPr>
          <p:cNvPr id="2842" name="Google Shape;2842;p73"/>
          <p:cNvGrpSpPr/>
          <p:nvPr/>
        </p:nvGrpSpPr>
        <p:grpSpPr>
          <a:xfrm>
            <a:off x="212029" y="2294202"/>
            <a:ext cx="5637292" cy="523220"/>
            <a:chOff x="152515" y="2098828"/>
            <a:chExt cx="5637292" cy="523220"/>
          </a:xfrm>
        </p:grpSpPr>
        <p:grpSp>
          <p:nvGrpSpPr>
            <p:cNvPr id="2843" name="Google Shape;2843;p73"/>
            <p:cNvGrpSpPr/>
            <p:nvPr/>
          </p:nvGrpSpPr>
          <p:grpSpPr>
            <a:xfrm>
              <a:off x="152515" y="2142904"/>
              <a:ext cx="1000764" cy="425408"/>
              <a:chOff x="650987" y="2063303"/>
              <a:chExt cx="1661266" cy="662135"/>
            </a:xfrm>
          </p:grpSpPr>
          <p:pic>
            <p:nvPicPr>
              <p:cNvPr descr="noise Icon - Free PNG &amp; SVG 385870 - Noun Project" id="2844" name="Google Shape;2844;p73"/>
              <p:cNvPicPr preferRelativeResize="0"/>
              <p:nvPr/>
            </p:nvPicPr>
            <p:blipFill rotWithShape="1">
              <a:blip r:embed="rId22">
                <a:alphaModFix/>
              </a:blip>
              <a:srcRect b="30142" l="0" r="0" t="29999"/>
              <a:stretch/>
            </p:blipFill>
            <p:spPr>
              <a:xfrm>
                <a:off x="650987" y="2063303"/>
                <a:ext cx="1661266" cy="662135"/>
              </a:xfrm>
              <a:prstGeom prst="rect">
                <a:avLst/>
              </a:prstGeom>
              <a:noFill/>
              <a:ln>
                <a:noFill/>
              </a:ln>
            </p:spPr>
          </p:pic>
          <p:sp>
            <p:nvSpPr>
              <p:cNvPr id="2845" name="Google Shape;2845;p73"/>
              <p:cNvSpPr/>
              <p:nvPr/>
            </p:nvSpPr>
            <p:spPr>
              <a:xfrm>
                <a:off x="865781" y="2240609"/>
                <a:ext cx="115457" cy="312226"/>
              </a:xfrm>
              <a:prstGeom prst="down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46" name="Google Shape;2846;p73"/>
            <p:cNvSpPr txBox="1"/>
            <p:nvPr/>
          </p:nvSpPr>
          <p:spPr>
            <a:xfrm>
              <a:off x="960041" y="2098828"/>
              <a:ext cx="4829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Network Interpolation reduces noise generated during GAN training. Good perceptual performance is kept.</a:t>
              </a:r>
              <a:endParaRPr/>
            </a:p>
          </p:txBody>
        </p:sp>
      </p:grpSp>
      <p:grpSp>
        <p:nvGrpSpPr>
          <p:cNvPr id="2847" name="Google Shape;2847;p73"/>
          <p:cNvGrpSpPr/>
          <p:nvPr/>
        </p:nvGrpSpPr>
        <p:grpSpPr>
          <a:xfrm>
            <a:off x="386767" y="3288508"/>
            <a:ext cx="5364585" cy="525222"/>
            <a:chOff x="327253" y="3129636"/>
            <a:chExt cx="5364585" cy="525222"/>
          </a:xfrm>
        </p:grpSpPr>
        <p:pic>
          <p:nvPicPr>
            <p:cNvPr descr="Depth perception - Free technology icons" id="2848" name="Google Shape;2848;p73"/>
            <p:cNvPicPr preferRelativeResize="0"/>
            <p:nvPr/>
          </p:nvPicPr>
          <p:blipFill rotWithShape="1">
            <a:blip r:embed="rId23">
              <a:alphaModFix/>
            </a:blip>
            <a:srcRect b="0" l="0" r="0" t="0"/>
            <a:stretch/>
          </p:blipFill>
          <p:spPr>
            <a:xfrm>
              <a:off x="327253" y="3150858"/>
              <a:ext cx="504000" cy="504000"/>
            </a:xfrm>
            <a:prstGeom prst="rect">
              <a:avLst/>
            </a:prstGeom>
            <a:noFill/>
            <a:ln>
              <a:noFill/>
            </a:ln>
          </p:spPr>
        </p:pic>
        <p:sp>
          <p:nvSpPr>
            <p:cNvPr id="2849" name="Google Shape;2849;p73"/>
            <p:cNvSpPr txBox="1"/>
            <p:nvPr/>
          </p:nvSpPr>
          <p:spPr>
            <a:xfrm>
              <a:off x="920848" y="3129636"/>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Deeper models improve recovered textures and reduce unpleasant noise.</a:t>
              </a:r>
              <a:endParaRPr/>
            </a:p>
          </p:txBody>
        </p:sp>
      </p:grpSp>
      <p:sp>
        <p:nvSpPr>
          <p:cNvPr id="2850" name="Google Shape;2850;p7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36/38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pic>
        <p:nvPicPr>
          <p:cNvPr id="2856" name="Google Shape;2856;p74"/>
          <p:cNvPicPr preferRelativeResize="0"/>
          <p:nvPr/>
        </p:nvPicPr>
        <p:blipFill rotWithShape="1">
          <a:blip r:embed="rId3">
            <a:alphaModFix/>
          </a:blip>
          <a:srcRect b="311" l="41503" r="2733" t="-311"/>
          <a:stretch/>
        </p:blipFill>
        <p:spPr>
          <a:xfrm>
            <a:off x="5981254" y="825684"/>
            <a:ext cx="3122980" cy="3726071"/>
          </a:xfrm>
          <a:prstGeom prst="rect">
            <a:avLst/>
          </a:prstGeom>
          <a:noFill/>
          <a:ln>
            <a:noFill/>
          </a:ln>
        </p:spPr>
      </p:pic>
      <p:sp>
        <p:nvSpPr>
          <p:cNvPr id="2857" name="Google Shape;2857;p74"/>
          <p:cNvSpPr/>
          <p:nvPr/>
        </p:nvSpPr>
        <p:spPr>
          <a:xfrm>
            <a:off x="5940658" y="796089"/>
            <a:ext cx="3203341" cy="3751083"/>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8" name="Google Shape;2858;p74"/>
          <p:cNvSpPr/>
          <p:nvPr/>
        </p:nvSpPr>
        <p:spPr>
          <a:xfrm>
            <a:off x="6131168" y="916180"/>
            <a:ext cx="292540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CONCLUSIONS</a:t>
            </a:r>
            <a:endParaRPr b="0" i="0" sz="1400" u="none" cap="none" strike="noStrike">
              <a:solidFill>
                <a:srgbClr val="000000"/>
              </a:solidFill>
              <a:latin typeface="Arial"/>
              <a:ea typeface="Arial"/>
              <a:cs typeface="Arial"/>
              <a:sym typeface="Arial"/>
            </a:endParaRPr>
          </a:p>
        </p:txBody>
      </p:sp>
      <p:sp>
        <p:nvSpPr>
          <p:cNvPr id="2859" name="Google Shape;2859;p74"/>
          <p:cNvSpPr/>
          <p:nvPr/>
        </p:nvSpPr>
        <p:spPr>
          <a:xfrm>
            <a:off x="6712496" y="1437074"/>
            <a:ext cx="2457234"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DRAWN</a:t>
            </a:r>
            <a:endParaRPr b="0" i="0" sz="2700" u="none" cap="none" strike="noStrike">
              <a:solidFill>
                <a:schemeClr val="lt1"/>
              </a:solidFill>
              <a:latin typeface="Arial Black"/>
              <a:ea typeface="Arial Black"/>
              <a:cs typeface="Arial Black"/>
              <a:sym typeface="Arial Black"/>
            </a:endParaRPr>
          </a:p>
        </p:txBody>
      </p:sp>
      <p:cxnSp>
        <p:nvCxnSpPr>
          <p:cNvPr id="2860" name="Google Shape;2860;p74"/>
          <p:cNvCxnSpPr/>
          <p:nvPr/>
        </p:nvCxnSpPr>
        <p:spPr>
          <a:xfrm rot="10800000">
            <a:off x="8150785" y="-1479005"/>
            <a:ext cx="1865980" cy="0"/>
          </a:xfrm>
          <a:prstGeom prst="straightConnector1">
            <a:avLst/>
          </a:prstGeom>
          <a:noFill/>
          <a:ln cap="flat" cmpd="sng" w="57150">
            <a:solidFill>
              <a:srgbClr val="007BC0"/>
            </a:solidFill>
            <a:prstDash val="solid"/>
            <a:round/>
            <a:headEnd len="sm" w="sm" type="none"/>
            <a:tailEnd len="sm" w="sm" type="none"/>
          </a:ln>
        </p:spPr>
      </p:cxnSp>
      <p:sp>
        <p:nvSpPr>
          <p:cNvPr id="2861" name="Google Shape;2861;p74"/>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2" name="Google Shape;2862;p7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2863" name="Google Shape;2863;p74"/>
          <p:cNvGrpSpPr/>
          <p:nvPr/>
        </p:nvGrpSpPr>
        <p:grpSpPr>
          <a:xfrm>
            <a:off x="1240820" y="4571552"/>
            <a:ext cx="6596003" cy="176993"/>
            <a:chOff x="1654426" y="6095402"/>
            <a:chExt cx="8794671" cy="235991"/>
          </a:xfrm>
        </p:grpSpPr>
        <p:sp>
          <p:nvSpPr>
            <p:cNvPr id="2864" name="Google Shape;2864;p74"/>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5" name="Google Shape;2865;p74"/>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866" name="Google Shape;2866;p74"/>
          <p:cNvGrpSpPr/>
          <p:nvPr/>
        </p:nvGrpSpPr>
        <p:grpSpPr>
          <a:xfrm>
            <a:off x="6927009" y="4606492"/>
            <a:ext cx="2029295" cy="407107"/>
            <a:chOff x="6568690" y="4701027"/>
            <a:chExt cx="2539705" cy="504004"/>
          </a:xfrm>
        </p:grpSpPr>
        <p:sp>
          <p:nvSpPr>
            <p:cNvPr id="2867" name="Google Shape;2867;p74"/>
            <p:cNvSpPr/>
            <p:nvPr/>
          </p:nvSpPr>
          <p:spPr>
            <a:xfrm>
              <a:off x="6568690" y="4701027"/>
              <a:ext cx="509119" cy="504001"/>
            </a:xfrm>
            <a:prstGeom prst="ellipse">
              <a:avLst/>
            </a:prstGeom>
            <a:blipFill rotWithShape="1">
              <a:blip r:embed="rId4">
                <a:alphaModFix/>
              </a:blip>
              <a:stretch>
                <a:fillRect b="-21986" l="-21989" r="-21986" t="-21989"/>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8" name="Google Shape;2868;p74"/>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9" name="Google Shape;2869;p74"/>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870" name="Google Shape;2870;p74"/>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2871" name="Google Shape;2871;p74"/>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2872" name="Google Shape;2872;p74"/>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2873" name="Google Shape;2873;p74"/>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thoughtful Icon - Free PNG &amp; SVG 1757003 - Noun Project" id="2874" name="Google Shape;2874;p74"/>
          <p:cNvPicPr preferRelativeResize="0"/>
          <p:nvPr/>
        </p:nvPicPr>
        <p:blipFill rotWithShape="1">
          <a:blip r:embed="rId7">
            <a:alphaModFix/>
          </a:blip>
          <a:srcRect b="0" l="0" r="0" t="0"/>
          <a:stretch/>
        </p:blipFill>
        <p:spPr>
          <a:xfrm>
            <a:off x="7216002" y="2350650"/>
            <a:ext cx="819760" cy="819760"/>
          </a:xfrm>
          <a:prstGeom prst="rect">
            <a:avLst/>
          </a:prstGeom>
          <a:noFill/>
          <a:ln>
            <a:noFill/>
          </a:ln>
        </p:spPr>
      </p:pic>
      <p:sp>
        <p:nvSpPr>
          <p:cNvPr id="2875" name="Google Shape;2875;p74"/>
          <p:cNvSpPr/>
          <p:nvPr/>
        </p:nvSpPr>
        <p:spPr>
          <a:xfrm>
            <a:off x="235754" y="4617666"/>
            <a:ext cx="504000" cy="504000"/>
          </a:xfrm>
          <a:prstGeom prst="ellipse">
            <a:avLst/>
          </a:prstGeom>
          <a:blipFill rotWithShape="1">
            <a:blip r:embed="rId8">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6" name="Google Shape;2876;p74"/>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grpSp>
        <p:nvGrpSpPr>
          <p:cNvPr id="2877" name="Google Shape;2877;p74"/>
          <p:cNvGrpSpPr/>
          <p:nvPr/>
        </p:nvGrpSpPr>
        <p:grpSpPr>
          <a:xfrm>
            <a:off x="3047" y="375696"/>
            <a:ext cx="8474982" cy="414018"/>
            <a:chOff x="3047" y="375696"/>
            <a:chExt cx="8474982" cy="414018"/>
          </a:xfrm>
        </p:grpSpPr>
        <p:grpSp>
          <p:nvGrpSpPr>
            <p:cNvPr id="2878" name="Google Shape;2878;p74"/>
            <p:cNvGrpSpPr/>
            <p:nvPr/>
          </p:nvGrpSpPr>
          <p:grpSpPr>
            <a:xfrm>
              <a:off x="3047" y="375696"/>
              <a:ext cx="8474982" cy="414018"/>
              <a:chOff x="3047" y="375696"/>
              <a:chExt cx="8474982" cy="414018"/>
            </a:xfrm>
          </p:grpSpPr>
          <p:sp>
            <p:nvSpPr>
              <p:cNvPr id="2879" name="Google Shape;2879;p74"/>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otivation Icon - Download motivation Icon 1110005 | Noun Project" id="2880" name="Google Shape;2880;p7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2881" name="Google Shape;2881;p74"/>
              <p:cNvGrpSpPr/>
              <p:nvPr/>
            </p:nvGrpSpPr>
            <p:grpSpPr>
              <a:xfrm>
                <a:off x="7477265" y="375696"/>
                <a:ext cx="1000764" cy="414018"/>
                <a:chOff x="7477265" y="375308"/>
                <a:chExt cx="1000764" cy="414018"/>
              </a:xfrm>
            </p:grpSpPr>
            <p:sp>
              <p:nvSpPr>
                <p:cNvPr id="2882" name="Google Shape;2882;p74"/>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2883" name="Google Shape;2883;p7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2884" name="Google Shape;2884;p74"/>
              <p:cNvGrpSpPr/>
              <p:nvPr/>
            </p:nvGrpSpPr>
            <p:grpSpPr>
              <a:xfrm>
                <a:off x="6777743" y="375696"/>
                <a:ext cx="1000764" cy="414018"/>
                <a:chOff x="6777743" y="373411"/>
                <a:chExt cx="1000764" cy="414018"/>
              </a:xfrm>
            </p:grpSpPr>
            <p:sp>
              <p:nvSpPr>
                <p:cNvPr id="2885" name="Google Shape;2885;p74"/>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2886" name="Google Shape;2886;p74"/>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2887" name="Google Shape;2887;p74"/>
              <p:cNvGrpSpPr/>
              <p:nvPr/>
            </p:nvGrpSpPr>
            <p:grpSpPr>
              <a:xfrm>
                <a:off x="6043799" y="375696"/>
                <a:ext cx="1000764" cy="414018"/>
                <a:chOff x="6043799" y="374249"/>
                <a:chExt cx="1000764" cy="414018"/>
              </a:xfrm>
            </p:grpSpPr>
            <p:sp>
              <p:nvSpPr>
                <p:cNvPr id="2888" name="Google Shape;2888;p74"/>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2889" name="Google Shape;2889;p74"/>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2890" name="Google Shape;2890;p74"/>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91" name="Google Shape;2891;p74"/>
              <p:cNvGrpSpPr/>
              <p:nvPr/>
            </p:nvGrpSpPr>
            <p:grpSpPr>
              <a:xfrm>
                <a:off x="3871085" y="375696"/>
                <a:ext cx="1000764" cy="414018"/>
                <a:chOff x="3871085" y="374082"/>
                <a:chExt cx="1000764" cy="414018"/>
              </a:xfrm>
            </p:grpSpPr>
            <p:sp>
              <p:nvSpPr>
                <p:cNvPr id="2892" name="Google Shape;2892;p74"/>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2893" name="Google Shape;2893;p74"/>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2894" name="Google Shape;2894;p74"/>
              <p:cNvGrpSpPr/>
              <p:nvPr/>
            </p:nvGrpSpPr>
            <p:grpSpPr>
              <a:xfrm>
                <a:off x="3113374" y="375696"/>
                <a:ext cx="1000764" cy="414018"/>
                <a:chOff x="3113374" y="372277"/>
                <a:chExt cx="1000764" cy="414018"/>
              </a:xfrm>
            </p:grpSpPr>
            <p:sp>
              <p:nvSpPr>
                <p:cNvPr id="2895" name="Google Shape;2895;p74"/>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2896" name="Google Shape;2896;p74"/>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2897" name="Google Shape;2897;p74"/>
              <p:cNvGrpSpPr/>
              <p:nvPr/>
            </p:nvGrpSpPr>
            <p:grpSpPr>
              <a:xfrm>
                <a:off x="2322427" y="375696"/>
                <a:ext cx="1000764" cy="414018"/>
                <a:chOff x="2322427" y="369857"/>
                <a:chExt cx="1000764" cy="414018"/>
              </a:xfrm>
            </p:grpSpPr>
            <p:sp>
              <p:nvSpPr>
                <p:cNvPr id="2898" name="Google Shape;2898;p74"/>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2899" name="Google Shape;2899;p74"/>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2900" name="Google Shape;2900;p74"/>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2901" name="Google Shape;2901;p74"/>
              <p:cNvPicPr preferRelativeResize="0"/>
              <p:nvPr/>
            </p:nvPicPr>
            <p:blipFill rotWithShape="1">
              <a:blip r:embed="rId16">
                <a:alphaModFix/>
              </a:blip>
              <a:srcRect b="0" l="0" r="0" t="0"/>
              <a:stretch/>
            </p:blipFill>
            <p:spPr>
              <a:xfrm>
                <a:off x="1916987" y="427785"/>
                <a:ext cx="309840" cy="309840"/>
              </a:xfrm>
              <a:prstGeom prst="rect">
                <a:avLst/>
              </a:prstGeom>
              <a:noFill/>
              <a:ln>
                <a:noFill/>
              </a:ln>
            </p:spPr>
          </p:pic>
          <p:sp>
            <p:nvSpPr>
              <p:cNvPr id="2902" name="Google Shape;2902;p74"/>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903" name="Google Shape;2903;p74"/>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2904" name="Google Shape;2904;p74"/>
            <p:cNvPicPr preferRelativeResize="0"/>
            <p:nvPr/>
          </p:nvPicPr>
          <p:blipFill rotWithShape="1">
            <a:blip r:embed="rId17">
              <a:alphaModFix/>
            </a:blip>
            <a:srcRect b="0" l="0" r="0" t="0"/>
            <a:stretch/>
          </p:blipFill>
          <p:spPr>
            <a:xfrm>
              <a:off x="1132929" y="433985"/>
              <a:ext cx="337219" cy="337219"/>
            </a:xfrm>
            <a:prstGeom prst="rect">
              <a:avLst/>
            </a:prstGeom>
            <a:noFill/>
            <a:ln>
              <a:noFill/>
            </a:ln>
          </p:spPr>
        </p:pic>
      </p:grpSp>
      <p:pic>
        <p:nvPicPr>
          <p:cNvPr id="2905" name="Google Shape;2905;p7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2906" name="Google Shape;2906;p74"/>
          <p:cNvSpPr/>
          <p:nvPr/>
        </p:nvSpPr>
        <p:spPr>
          <a:xfrm>
            <a:off x="8141262"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2907" name="Google Shape;2907;p74"/>
          <p:cNvPicPr preferRelativeResize="0"/>
          <p:nvPr/>
        </p:nvPicPr>
        <p:blipFill rotWithShape="1">
          <a:blip r:embed="rId7">
            <a:alphaModFix/>
          </a:blip>
          <a:srcRect b="0" l="0" r="0" t="0"/>
          <a:stretch/>
        </p:blipFill>
        <p:spPr>
          <a:xfrm>
            <a:off x="8517066" y="463789"/>
            <a:ext cx="259551" cy="259551"/>
          </a:xfrm>
          <a:prstGeom prst="rect">
            <a:avLst/>
          </a:prstGeom>
          <a:noFill/>
          <a:ln>
            <a:noFill/>
          </a:ln>
        </p:spPr>
      </p:pic>
      <p:pic>
        <p:nvPicPr>
          <p:cNvPr descr="weight, Weightlifter, Man, Silhouette, Fitness Forever, sport, Excercise,  sports, weightlifting, Lifting icon" id="2908" name="Google Shape;2908;p74"/>
          <p:cNvPicPr preferRelativeResize="0"/>
          <p:nvPr/>
        </p:nvPicPr>
        <p:blipFill rotWithShape="1">
          <a:blip r:embed="rId19">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2909" name="Google Shape;2909;p74"/>
          <p:cNvPicPr preferRelativeResize="0"/>
          <p:nvPr/>
        </p:nvPicPr>
        <p:blipFill rotWithShape="1">
          <a:blip r:embed="rId20">
            <a:alphaModFix/>
          </a:blip>
          <a:srcRect b="0" l="0" r="0" t="0"/>
          <a:stretch/>
        </p:blipFill>
        <p:spPr>
          <a:xfrm>
            <a:off x="4961259" y="504307"/>
            <a:ext cx="290979" cy="196574"/>
          </a:xfrm>
          <a:prstGeom prst="rect">
            <a:avLst/>
          </a:prstGeom>
          <a:noFill/>
          <a:ln>
            <a:noFill/>
          </a:ln>
        </p:spPr>
      </p:pic>
      <p:sp>
        <p:nvSpPr>
          <p:cNvPr id="2910" name="Google Shape;2910;p74"/>
          <p:cNvSpPr/>
          <p:nvPr/>
        </p:nvSpPr>
        <p:spPr>
          <a:xfrm>
            <a:off x="-6812793" y="-972591"/>
            <a:ext cx="45719" cy="45719"/>
          </a:xfrm>
          <a:prstGeom prst="flowChartConnector">
            <a:avLst/>
          </a:prstGeom>
          <a:solidFill>
            <a:srgbClr val="007BC0"/>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2911" name="Google Shape;2911;p74"/>
          <p:cNvGrpSpPr/>
          <p:nvPr/>
        </p:nvGrpSpPr>
        <p:grpSpPr>
          <a:xfrm>
            <a:off x="487823" y="1058297"/>
            <a:ext cx="5302791" cy="523220"/>
            <a:chOff x="487823" y="1058297"/>
            <a:chExt cx="5302791" cy="523220"/>
          </a:xfrm>
        </p:grpSpPr>
        <p:sp>
          <p:nvSpPr>
            <p:cNvPr id="2912" name="Google Shape;2912;p74"/>
            <p:cNvSpPr txBox="1"/>
            <p:nvPr/>
          </p:nvSpPr>
          <p:spPr>
            <a:xfrm>
              <a:off x="1019624" y="1058297"/>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Broader data helps the generator to generalize but reduces overall performance.</a:t>
              </a:r>
              <a:endParaRPr/>
            </a:p>
          </p:txBody>
        </p:sp>
        <p:pic>
          <p:nvPicPr>
            <p:cNvPr descr="Resolution - Free computer icons" id="2913" name="Google Shape;2913;p74"/>
            <p:cNvPicPr preferRelativeResize="0"/>
            <p:nvPr/>
          </p:nvPicPr>
          <p:blipFill rotWithShape="1">
            <a:blip r:embed="rId17">
              <a:alphaModFix/>
            </a:blip>
            <a:srcRect b="0" l="0" r="0" t="0"/>
            <a:stretch/>
          </p:blipFill>
          <p:spPr>
            <a:xfrm>
              <a:off x="487823" y="1087910"/>
              <a:ext cx="457010" cy="464519"/>
            </a:xfrm>
            <a:prstGeom prst="rect">
              <a:avLst/>
            </a:prstGeom>
            <a:noFill/>
            <a:ln>
              <a:noFill/>
            </a:ln>
          </p:spPr>
        </p:pic>
      </p:grpSp>
      <p:grpSp>
        <p:nvGrpSpPr>
          <p:cNvPr id="2914" name="Google Shape;2914;p74"/>
          <p:cNvGrpSpPr/>
          <p:nvPr/>
        </p:nvGrpSpPr>
        <p:grpSpPr>
          <a:xfrm>
            <a:off x="485367" y="1828955"/>
            <a:ext cx="5364023" cy="523220"/>
            <a:chOff x="485367" y="2003960"/>
            <a:chExt cx="5364023" cy="523220"/>
          </a:xfrm>
        </p:grpSpPr>
        <p:sp>
          <p:nvSpPr>
            <p:cNvPr id="2915" name="Google Shape;2915;p74"/>
            <p:cNvSpPr txBox="1"/>
            <p:nvPr/>
          </p:nvSpPr>
          <p:spPr>
            <a:xfrm>
              <a:off x="1019624" y="2003960"/>
              <a:ext cx="4829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To achieve Good performance for a specific scene type, model needs training with similar scenes firs</a:t>
              </a:r>
              <a:r>
                <a:rPr lang="ca"/>
                <a:t>tl</a:t>
              </a:r>
              <a:r>
                <a:rPr b="0" i="0" lang="ca" sz="1400" u="none" cap="none" strike="noStrike">
                  <a:solidFill>
                    <a:srgbClr val="000000"/>
                  </a:solidFill>
                  <a:latin typeface="Arial"/>
                  <a:ea typeface="Arial"/>
                  <a:cs typeface="Arial"/>
                  <a:sym typeface="Arial"/>
                </a:rPr>
                <a:t>y.</a:t>
              </a:r>
              <a:endParaRPr/>
            </a:p>
          </p:txBody>
        </p:sp>
        <p:pic>
          <p:nvPicPr>
            <p:cNvPr descr="Resolution - Free computer icons" id="2916" name="Google Shape;2916;p74"/>
            <p:cNvPicPr preferRelativeResize="0"/>
            <p:nvPr/>
          </p:nvPicPr>
          <p:blipFill rotWithShape="1">
            <a:blip r:embed="rId17">
              <a:alphaModFix/>
            </a:blip>
            <a:srcRect b="0" l="0" r="0" t="0"/>
            <a:stretch/>
          </p:blipFill>
          <p:spPr>
            <a:xfrm>
              <a:off x="485367" y="2044364"/>
              <a:ext cx="457010" cy="464519"/>
            </a:xfrm>
            <a:prstGeom prst="rect">
              <a:avLst/>
            </a:prstGeom>
            <a:noFill/>
            <a:ln>
              <a:noFill/>
            </a:ln>
          </p:spPr>
        </p:pic>
      </p:grpSp>
      <p:grpSp>
        <p:nvGrpSpPr>
          <p:cNvPr id="2917" name="Google Shape;2917;p74"/>
          <p:cNvGrpSpPr/>
          <p:nvPr/>
        </p:nvGrpSpPr>
        <p:grpSpPr>
          <a:xfrm>
            <a:off x="328861" y="3584838"/>
            <a:ext cx="5411283" cy="737787"/>
            <a:chOff x="332379" y="3737645"/>
            <a:chExt cx="5411283" cy="737787"/>
          </a:xfrm>
        </p:grpSpPr>
        <p:sp>
          <p:nvSpPr>
            <p:cNvPr id="2918" name="Google Shape;2918;p74"/>
            <p:cNvSpPr txBox="1"/>
            <p:nvPr/>
          </p:nvSpPr>
          <p:spPr>
            <a:xfrm>
              <a:off x="972672" y="3839617"/>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Datasets with sharper edges (BSDS500) have lower overall performance for easier images. </a:t>
              </a:r>
              <a:endParaRPr/>
            </a:p>
          </p:txBody>
        </p:sp>
        <p:pic>
          <p:nvPicPr>
            <p:cNvPr descr="Sharp-edge Icons - SVG and PNG Sharp-edge Icons | Noun Project" id="2919" name="Google Shape;2919;p74"/>
            <p:cNvPicPr preferRelativeResize="0"/>
            <p:nvPr/>
          </p:nvPicPr>
          <p:blipFill rotWithShape="1">
            <a:blip r:embed="rId21">
              <a:alphaModFix/>
            </a:blip>
            <a:srcRect b="0" l="0" r="0" t="0"/>
            <a:stretch/>
          </p:blipFill>
          <p:spPr>
            <a:xfrm>
              <a:off x="332379" y="3737645"/>
              <a:ext cx="737787" cy="737787"/>
            </a:xfrm>
            <a:prstGeom prst="rect">
              <a:avLst/>
            </a:prstGeom>
            <a:noFill/>
            <a:ln>
              <a:noFill/>
            </a:ln>
          </p:spPr>
        </p:pic>
      </p:grpSp>
      <p:grpSp>
        <p:nvGrpSpPr>
          <p:cNvPr id="2920" name="Google Shape;2920;p74"/>
          <p:cNvGrpSpPr/>
          <p:nvPr/>
        </p:nvGrpSpPr>
        <p:grpSpPr>
          <a:xfrm>
            <a:off x="336620" y="2599613"/>
            <a:ext cx="5411283" cy="737787"/>
            <a:chOff x="336620" y="2743487"/>
            <a:chExt cx="5411283" cy="737787"/>
          </a:xfrm>
        </p:grpSpPr>
        <p:sp>
          <p:nvSpPr>
            <p:cNvPr id="2921" name="Google Shape;2921;p74"/>
            <p:cNvSpPr txBox="1"/>
            <p:nvPr/>
          </p:nvSpPr>
          <p:spPr>
            <a:xfrm>
              <a:off x="976913" y="2845459"/>
              <a:ext cx="47709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ca" sz="1400" u="none" cap="none" strike="noStrike">
                  <a:solidFill>
                    <a:srgbClr val="000000"/>
                  </a:solidFill>
                  <a:latin typeface="Arial"/>
                  <a:ea typeface="Arial"/>
                  <a:cs typeface="Arial"/>
                  <a:sym typeface="Arial"/>
                </a:rPr>
                <a:t>Datasets with sharper edges (BSDS500) help improving performance with les information and reducing artifacts. </a:t>
              </a:r>
              <a:endParaRPr/>
            </a:p>
          </p:txBody>
        </p:sp>
        <p:pic>
          <p:nvPicPr>
            <p:cNvPr descr="Sharp-edge Icons - SVG and PNG Sharp-edge Icons | Noun Project" id="2922" name="Google Shape;2922;p74"/>
            <p:cNvPicPr preferRelativeResize="0"/>
            <p:nvPr/>
          </p:nvPicPr>
          <p:blipFill rotWithShape="1">
            <a:blip r:embed="rId21">
              <a:alphaModFix/>
            </a:blip>
            <a:srcRect b="0" l="0" r="0" t="0"/>
            <a:stretch/>
          </p:blipFill>
          <p:spPr>
            <a:xfrm>
              <a:off x="336620" y="2743487"/>
              <a:ext cx="737787" cy="737787"/>
            </a:xfrm>
            <a:prstGeom prst="rect">
              <a:avLst/>
            </a:prstGeom>
            <a:noFill/>
            <a:ln>
              <a:noFill/>
            </a:ln>
          </p:spPr>
        </p:pic>
      </p:grpSp>
      <p:sp>
        <p:nvSpPr>
          <p:cNvPr id="2923" name="Google Shape;2923;p7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37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75"/>
          <p:cNvSpPr/>
          <p:nvPr/>
        </p:nvSpPr>
        <p:spPr>
          <a:xfrm>
            <a:off x="0" y="0"/>
            <a:ext cx="9144000" cy="5143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929" name="Google Shape;2929;p75"/>
          <p:cNvSpPr/>
          <p:nvPr/>
        </p:nvSpPr>
        <p:spPr>
          <a:xfrm>
            <a:off x="2683089" y="1936920"/>
            <a:ext cx="3777820"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4000" u="none" cap="none" strike="noStrike">
                <a:solidFill>
                  <a:schemeClr val="lt1"/>
                </a:solidFill>
                <a:latin typeface="Arial Black"/>
                <a:ea typeface="Arial Black"/>
                <a:cs typeface="Arial Black"/>
                <a:sym typeface="Arial Black"/>
              </a:rPr>
              <a:t>THANK YOU!</a:t>
            </a:r>
            <a:endParaRPr b="0" i="0" sz="2400" u="none" cap="none" strike="noStrike">
              <a:solidFill>
                <a:srgbClr val="000000"/>
              </a:solidFill>
              <a:latin typeface="Arial"/>
              <a:ea typeface="Arial"/>
              <a:cs typeface="Arial"/>
              <a:sym typeface="Arial"/>
            </a:endParaRPr>
          </a:p>
        </p:txBody>
      </p:sp>
      <p:pic>
        <p:nvPicPr>
          <p:cNvPr descr="Download Png File - Question And Answer Png - Full Size PNG Image - PNGkit" id="2930" name="Google Shape;2930;p75"/>
          <p:cNvPicPr preferRelativeResize="0"/>
          <p:nvPr/>
        </p:nvPicPr>
        <p:blipFill rotWithShape="1">
          <a:blip r:embed="rId3">
            <a:alphaModFix/>
          </a:blip>
          <a:srcRect b="0" l="0" r="0" t="0"/>
          <a:stretch/>
        </p:blipFill>
        <p:spPr>
          <a:xfrm>
            <a:off x="3829538" y="2706916"/>
            <a:ext cx="1112349" cy="8126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41"/>
          <p:cNvGrpSpPr/>
          <p:nvPr/>
        </p:nvGrpSpPr>
        <p:grpSpPr>
          <a:xfrm>
            <a:off x="1914634" y="426670"/>
            <a:ext cx="2124000" cy="2124000"/>
            <a:chOff x="2767591" y="677454"/>
            <a:chExt cx="2138066" cy="2071422"/>
          </a:xfrm>
        </p:grpSpPr>
        <p:sp>
          <p:nvSpPr>
            <p:cNvPr id="414" name="Google Shape;414;p41"/>
            <p:cNvSpPr/>
            <p:nvPr/>
          </p:nvSpPr>
          <p:spPr>
            <a:xfrm>
              <a:off x="2767591" y="677454"/>
              <a:ext cx="2138066" cy="2071422"/>
            </a:xfrm>
            <a:custGeom>
              <a:rect b="b" l="l" r="r" t="t"/>
              <a:pathLst>
                <a:path extrusionOk="0" h="5029200" w="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rgbClr val="007BC0">
                <a:alpha val="1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2"/>
                </a:solidFill>
                <a:latin typeface="Arial"/>
                <a:ea typeface="Arial"/>
                <a:cs typeface="Arial"/>
                <a:sym typeface="Arial"/>
              </a:endParaRPr>
            </a:p>
          </p:txBody>
        </p:sp>
        <p:sp>
          <p:nvSpPr>
            <p:cNvPr id="415" name="Google Shape;415;p41"/>
            <p:cNvSpPr/>
            <p:nvPr/>
          </p:nvSpPr>
          <p:spPr>
            <a:xfrm>
              <a:off x="3138758" y="1065870"/>
              <a:ext cx="1373290" cy="1330484"/>
            </a:xfrm>
            <a:custGeom>
              <a:rect b="b" l="l" r="r" t="t"/>
              <a:pathLst>
                <a:path extrusionOk="0" h="5029200" w="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rgbClr val="007BC0">
                <a:alpha val="1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2"/>
                </a:solidFill>
                <a:latin typeface="Arial"/>
                <a:ea typeface="Arial"/>
                <a:cs typeface="Arial"/>
                <a:sym typeface="Arial"/>
              </a:endParaRPr>
            </a:p>
          </p:txBody>
        </p:sp>
      </p:grpSp>
      <p:pic>
        <p:nvPicPr>
          <p:cNvPr id="416" name="Google Shape;416;p41"/>
          <p:cNvPicPr preferRelativeResize="0"/>
          <p:nvPr/>
        </p:nvPicPr>
        <p:blipFill rotWithShape="1">
          <a:blip r:embed="rId3">
            <a:alphaModFix/>
          </a:blip>
          <a:srcRect b="475" l="25597" r="25458" t="-475"/>
          <a:stretch/>
        </p:blipFill>
        <p:spPr>
          <a:xfrm>
            <a:off x="5922559" y="825950"/>
            <a:ext cx="3203341" cy="3681567"/>
          </a:xfrm>
          <a:prstGeom prst="rect">
            <a:avLst/>
          </a:prstGeom>
          <a:noFill/>
          <a:ln>
            <a:noFill/>
          </a:ln>
        </p:spPr>
      </p:pic>
      <p:sp>
        <p:nvSpPr>
          <p:cNvPr id="417" name="Google Shape;417;p41"/>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p41"/>
          <p:cNvSpPr/>
          <p:nvPr/>
        </p:nvSpPr>
        <p:spPr>
          <a:xfrm>
            <a:off x="6072668" y="821339"/>
            <a:ext cx="315236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INTRODUCTION</a:t>
            </a:r>
            <a:endParaRPr b="0" i="0" sz="1400" u="none" cap="none" strike="noStrike">
              <a:solidFill>
                <a:srgbClr val="000000"/>
              </a:solidFill>
              <a:latin typeface="Arial"/>
              <a:ea typeface="Arial"/>
              <a:cs typeface="Arial"/>
              <a:sym typeface="Arial"/>
            </a:endParaRPr>
          </a:p>
        </p:txBody>
      </p:sp>
      <p:sp>
        <p:nvSpPr>
          <p:cNvPr id="419" name="Google Shape;419;p41"/>
          <p:cNvSpPr/>
          <p:nvPr/>
        </p:nvSpPr>
        <p:spPr>
          <a:xfrm>
            <a:off x="6063006" y="1289329"/>
            <a:ext cx="3034202" cy="92333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TO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SUPER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RESOLUTION</a:t>
            </a:r>
            <a:endParaRPr b="0" i="0" sz="2700" u="none" cap="none" strike="noStrike">
              <a:solidFill>
                <a:schemeClr val="lt1"/>
              </a:solidFill>
              <a:latin typeface="Arial Black"/>
              <a:ea typeface="Arial Black"/>
              <a:cs typeface="Arial Black"/>
              <a:sym typeface="Arial Black"/>
            </a:endParaRPr>
          </a:p>
        </p:txBody>
      </p:sp>
      <p:sp>
        <p:nvSpPr>
          <p:cNvPr id="420" name="Google Shape;420;p41"/>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1" name="Google Shape;421;p41"/>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grpSp>
        <p:nvGrpSpPr>
          <p:cNvPr id="422" name="Google Shape;422;p41"/>
          <p:cNvGrpSpPr/>
          <p:nvPr/>
        </p:nvGrpSpPr>
        <p:grpSpPr>
          <a:xfrm>
            <a:off x="1240820" y="4571552"/>
            <a:ext cx="6596003" cy="176993"/>
            <a:chOff x="1654426" y="6095402"/>
            <a:chExt cx="8794671" cy="235991"/>
          </a:xfrm>
        </p:grpSpPr>
        <p:sp>
          <p:nvSpPr>
            <p:cNvPr id="423" name="Google Shape;423;p41"/>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4" name="Google Shape;424;p41"/>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425" name="Google Shape;425;p41"/>
          <p:cNvGrpSpPr/>
          <p:nvPr/>
        </p:nvGrpSpPr>
        <p:grpSpPr>
          <a:xfrm>
            <a:off x="6927009" y="4606492"/>
            <a:ext cx="2029295" cy="407107"/>
            <a:chOff x="6568690" y="4701027"/>
            <a:chExt cx="2539705" cy="504004"/>
          </a:xfrm>
        </p:grpSpPr>
        <p:sp>
          <p:nvSpPr>
            <p:cNvPr id="426" name="Google Shape;426;p41"/>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41"/>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8" name="Google Shape;428;p41"/>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29" name="Google Shape;429;p41"/>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430" name="Google Shape;430;p41"/>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431" name="Google Shape;431;p41"/>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432" name="Google Shape;432;p41"/>
          <p:cNvSpPr/>
          <p:nvPr/>
        </p:nvSpPr>
        <p:spPr>
          <a:xfrm>
            <a:off x="235754" y="4617666"/>
            <a:ext cx="504000" cy="504000"/>
          </a:xfrm>
          <a:prstGeom prst="ellipse">
            <a:avLst/>
          </a:prstGeom>
          <a:blipFill rotWithShape="1">
            <a:blip r:embed="rId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p41"/>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434" name="Google Shape;434;p41"/>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grpSp>
        <p:nvGrpSpPr>
          <p:cNvPr id="435" name="Google Shape;435;p41"/>
          <p:cNvGrpSpPr/>
          <p:nvPr/>
        </p:nvGrpSpPr>
        <p:grpSpPr>
          <a:xfrm>
            <a:off x="1353618" y="1101281"/>
            <a:ext cx="3412668" cy="3434404"/>
            <a:chOff x="1353618" y="1101281"/>
            <a:chExt cx="3412668" cy="3434404"/>
          </a:xfrm>
        </p:grpSpPr>
        <p:sp>
          <p:nvSpPr>
            <p:cNvPr id="436" name="Google Shape;436;p41"/>
            <p:cNvSpPr/>
            <p:nvPr/>
          </p:nvSpPr>
          <p:spPr>
            <a:xfrm>
              <a:off x="2614548" y="1132942"/>
              <a:ext cx="720000" cy="720000"/>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7" name="Google Shape;437;p41"/>
            <p:cNvGrpSpPr/>
            <p:nvPr/>
          </p:nvGrpSpPr>
          <p:grpSpPr>
            <a:xfrm>
              <a:off x="1353618" y="1101281"/>
              <a:ext cx="3412668" cy="3434404"/>
              <a:chOff x="10267976" y="2521934"/>
              <a:chExt cx="4651264" cy="4736168"/>
            </a:xfrm>
          </p:grpSpPr>
          <p:grpSp>
            <p:nvGrpSpPr>
              <p:cNvPr id="438" name="Google Shape;438;p41"/>
              <p:cNvGrpSpPr/>
              <p:nvPr/>
            </p:nvGrpSpPr>
            <p:grpSpPr>
              <a:xfrm>
                <a:off x="10267976" y="2521934"/>
                <a:ext cx="4651264" cy="4736168"/>
                <a:chOff x="10267974" y="2521934"/>
                <a:chExt cx="4651263" cy="4736169"/>
              </a:xfrm>
            </p:grpSpPr>
            <p:grpSp>
              <p:nvGrpSpPr>
                <p:cNvPr id="439" name="Google Shape;439;p41"/>
                <p:cNvGrpSpPr/>
                <p:nvPr/>
              </p:nvGrpSpPr>
              <p:grpSpPr>
                <a:xfrm>
                  <a:off x="10267974" y="2521934"/>
                  <a:ext cx="4651263" cy="4736169"/>
                  <a:chOff x="10267974" y="2521934"/>
                  <a:chExt cx="4651263" cy="4736169"/>
                </a:xfrm>
              </p:grpSpPr>
              <p:sp>
                <p:nvSpPr>
                  <p:cNvPr id="440" name="Google Shape;440;p41"/>
                  <p:cNvSpPr/>
                  <p:nvPr/>
                </p:nvSpPr>
                <p:spPr>
                  <a:xfrm>
                    <a:off x="11940324" y="2521934"/>
                    <a:ext cx="1079449" cy="1092197"/>
                  </a:xfrm>
                  <a:prstGeom prst="donut">
                    <a:avLst>
                      <a:gd fmla="val 5682" name="adj"/>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441" name="Google Shape;441;p41"/>
                  <p:cNvGrpSpPr/>
                  <p:nvPr/>
                </p:nvGrpSpPr>
                <p:grpSpPr>
                  <a:xfrm>
                    <a:off x="10320840" y="3364035"/>
                    <a:ext cx="4255817" cy="3894068"/>
                    <a:chOff x="10320840" y="3364035"/>
                    <a:chExt cx="4255817" cy="3894068"/>
                  </a:xfrm>
                </p:grpSpPr>
                <p:grpSp>
                  <p:nvGrpSpPr>
                    <p:cNvPr id="442" name="Google Shape;442;p41"/>
                    <p:cNvGrpSpPr/>
                    <p:nvPr/>
                  </p:nvGrpSpPr>
                  <p:grpSpPr>
                    <a:xfrm>
                      <a:off x="12163717" y="3364035"/>
                      <a:ext cx="636408" cy="3889191"/>
                      <a:chOff x="3680156" y="3337726"/>
                      <a:chExt cx="366508" cy="2764922"/>
                    </a:xfrm>
                  </p:grpSpPr>
                  <p:sp>
                    <p:nvSpPr>
                      <p:cNvPr id="443" name="Google Shape;443;p41"/>
                      <p:cNvSpPr/>
                      <p:nvPr/>
                    </p:nvSpPr>
                    <p:spPr>
                      <a:xfrm>
                        <a:off x="3680156" y="5566909"/>
                        <a:ext cx="366508" cy="535739"/>
                      </a:xfrm>
                      <a:prstGeom prst="trapezoid">
                        <a:avLst>
                          <a:gd fmla="val 43668" name="adj"/>
                        </a:avLst>
                      </a:prstGeom>
                      <a:gradFill>
                        <a:gsLst>
                          <a:gs pos="0">
                            <a:srgbClr val="1F3864"/>
                          </a:gs>
                          <a:gs pos="50000">
                            <a:srgbClr val="2F5496"/>
                          </a:gs>
                          <a:gs pos="100000">
                            <a:srgbClr val="007BC0"/>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4" name="Google Shape;444;p41"/>
                      <p:cNvSpPr/>
                      <p:nvPr/>
                    </p:nvSpPr>
                    <p:spPr>
                      <a:xfrm>
                        <a:off x="3838198" y="3337726"/>
                        <a:ext cx="48313" cy="223675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45" name="Google Shape;445;p41"/>
                    <p:cNvGrpSpPr/>
                    <p:nvPr/>
                  </p:nvGrpSpPr>
                  <p:grpSpPr>
                    <a:xfrm>
                      <a:off x="12869864" y="5658462"/>
                      <a:ext cx="1706793" cy="1599641"/>
                      <a:chOff x="4108302" y="4964858"/>
                      <a:chExt cx="982943" cy="1137225"/>
                    </a:xfrm>
                  </p:grpSpPr>
                  <p:sp>
                    <p:nvSpPr>
                      <p:cNvPr id="446" name="Google Shape;446;p41"/>
                      <p:cNvSpPr/>
                      <p:nvPr/>
                    </p:nvSpPr>
                    <p:spPr>
                      <a:xfrm>
                        <a:off x="4111767" y="4964858"/>
                        <a:ext cx="399372" cy="602788"/>
                      </a:xfrm>
                      <a:prstGeom prst="bentArrow">
                        <a:avLst>
                          <a:gd fmla="val 14103" name="adj1"/>
                          <a:gd fmla="val 12179" name="adj2"/>
                          <a:gd fmla="val 0" name="adj3"/>
                          <a:gd fmla="val 39904" name="adj4"/>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7" name="Google Shape;447;p41"/>
                      <p:cNvSpPr/>
                      <p:nvPr/>
                    </p:nvSpPr>
                    <p:spPr>
                      <a:xfrm>
                        <a:off x="4108302" y="5564257"/>
                        <a:ext cx="982943" cy="537826"/>
                      </a:xfrm>
                      <a:custGeom>
                        <a:rect b="b" l="l" r="r" t="t"/>
                        <a:pathLst>
                          <a:path extrusionOk="0" h="540631" w="881028">
                            <a:moveTo>
                              <a:pt x="0" y="0"/>
                            </a:moveTo>
                            <a:lnTo>
                              <a:pt x="694143" y="540631"/>
                            </a:lnTo>
                            <a:lnTo>
                              <a:pt x="881028" y="540631"/>
                            </a:lnTo>
                            <a:lnTo>
                              <a:pt x="50058" y="0"/>
                            </a:lnTo>
                            <a:lnTo>
                              <a:pt x="0" y="0"/>
                            </a:lnTo>
                            <a:close/>
                          </a:path>
                        </a:pathLst>
                      </a:custGeom>
                      <a:gradFill>
                        <a:gsLst>
                          <a:gs pos="0">
                            <a:srgbClr val="534F4F"/>
                          </a:gs>
                          <a:gs pos="50000">
                            <a:srgbClr val="6E6868"/>
                          </a:gs>
                          <a:gs pos="100000">
                            <a:srgbClr val="767171"/>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48" name="Google Shape;448;p41"/>
                    <p:cNvSpPr/>
                    <p:nvPr/>
                  </p:nvSpPr>
                  <p:spPr>
                    <a:xfrm flipH="1">
                      <a:off x="12638467" y="6499176"/>
                      <a:ext cx="1056609" cy="758925"/>
                    </a:xfrm>
                    <a:custGeom>
                      <a:rect b="b" l="l" r="r" t="t"/>
                      <a:pathLst>
                        <a:path extrusionOk="0" h="534353" w="654368">
                          <a:moveTo>
                            <a:pt x="0" y="534353"/>
                          </a:moveTo>
                          <a:lnTo>
                            <a:pt x="597218" y="0"/>
                          </a:lnTo>
                          <a:lnTo>
                            <a:pt x="654368" y="2858"/>
                          </a:lnTo>
                          <a:lnTo>
                            <a:pt x="280035" y="531495"/>
                          </a:lnTo>
                          <a:lnTo>
                            <a:pt x="0" y="534353"/>
                          </a:lnTo>
                          <a:close/>
                        </a:path>
                      </a:pathLst>
                    </a:custGeom>
                    <a:gradFill>
                      <a:gsLst>
                        <a:gs pos="0">
                          <a:srgbClr val="7B7777"/>
                        </a:gs>
                        <a:gs pos="50000">
                          <a:srgbClr val="BBB9B9"/>
                        </a:gs>
                        <a:gs pos="100000">
                          <a:srgbClr val="D0CECE"/>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9" name="Google Shape;449;p41"/>
                    <p:cNvSpPr/>
                    <p:nvPr/>
                  </p:nvSpPr>
                  <p:spPr>
                    <a:xfrm>
                      <a:off x="11181804" y="6501200"/>
                      <a:ext cx="1136251" cy="755353"/>
                    </a:xfrm>
                    <a:custGeom>
                      <a:rect b="b" l="l" r="r" t="t"/>
                      <a:pathLst>
                        <a:path extrusionOk="0" h="534353" w="654368">
                          <a:moveTo>
                            <a:pt x="0" y="534353"/>
                          </a:moveTo>
                          <a:lnTo>
                            <a:pt x="597218" y="0"/>
                          </a:lnTo>
                          <a:lnTo>
                            <a:pt x="654368" y="2858"/>
                          </a:lnTo>
                          <a:lnTo>
                            <a:pt x="280035" y="531495"/>
                          </a:lnTo>
                          <a:lnTo>
                            <a:pt x="0" y="534353"/>
                          </a:lnTo>
                          <a:close/>
                        </a:path>
                      </a:pathLst>
                    </a:custGeom>
                    <a:gradFill>
                      <a:gsLst>
                        <a:gs pos="0">
                          <a:srgbClr val="534F4F"/>
                        </a:gs>
                        <a:gs pos="50000">
                          <a:srgbClr val="6E6868"/>
                        </a:gs>
                        <a:gs pos="100000">
                          <a:srgbClr val="767171"/>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0" name="Google Shape;450;p41"/>
                    <p:cNvSpPr/>
                    <p:nvPr/>
                  </p:nvSpPr>
                  <p:spPr>
                    <a:xfrm flipH="1">
                      <a:off x="10320840" y="6504520"/>
                      <a:ext cx="1769319" cy="753580"/>
                    </a:xfrm>
                    <a:custGeom>
                      <a:rect b="b" l="l" r="r" t="t"/>
                      <a:pathLst>
                        <a:path extrusionOk="0" h="540631" w="881028">
                          <a:moveTo>
                            <a:pt x="0" y="0"/>
                          </a:moveTo>
                          <a:lnTo>
                            <a:pt x="694143" y="540631"/>
                          </a:lnTo>
                          <a:lnTo>
                            <a:pt x="881028" y="540631"/>
                          </a:lnTo>
                          <a:lnTo>
                            <a:pt x="50058" y="0"/>
                          </a:lnTo>
                          <a:lnTo>
                            <a:pt x="0" y="0"/>
                          </a:lnTo>
                          <a:close/>
                        </a:path>
                      </a:pathLst>
                    </a:custGeom>
                    <a:gradFill>
                      <a:gsLst>
                        <a:gs pos="0">
                          <a:srgbClr val="7B7777"/>
                        </a:gs>
                        <a:gs pos="50000">
                          <a:srgbClr val="BBB9B9"/>
                        </a:gs>
                        <a:gs pos="100000">
                          <a:srgbClr val="D0CECE"/>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1" name="Google Shape;451;p41"/>
                    <p:cNvSpPr/>
                    <p:nvPr/>
                  </p:nvSpPr>
                  <p:spPr>
                    <a:xfrm flipH="1">
                      <a:off x="11354053" y="5066132"/>
                      <a:ext cx="737429" cy="1437612"/>
                    </a:xfrm>
                    <a:prstGeom prst="bentArrow">
                      <a:avLst>
                        <a:gd fmla="val 14103" name="adj1"/>
                        <a:gd fmla="val 12179" name="adj2"/>
                        <a:gd fmla="val 0" name="adj3"/>
                        <a:gd fmla="val 39904" name="adj4"/>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2" name="Google Shape;452;p41"/>
                  <p:cNvGrpSpPr/>
                  <p:nvPr/>
                </p:nvGrpSpPr>
                <p:grpSpPr>
                  <a:xfrm>
                    <a:off x="13312814" y="5207126"/>
                    <a:ext cx="1606423" cy="1402131"/>
                    <a:chOff x="13312814" y="5207126"/>
                    <a:chExt cx="1606423" cy="1402131"/>
                  </a:xfrm>
                </p:grpSpPr>
                <p:sp>
                  <p:nvSpPr>
                    <p:cNvPr id="453" name="Google Shape;453;p41"/>
                    <p:cNvSpPr/>
                    <p:nvPr/>
                  </p:nvSpPr>
                  <p:spPr>
                    <a:xfrm>
                      <a:off x="13312814" y="6248487"/>
                      <a:ext cx="1606423" cy="3607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Interpolation</a:t>
                      </a:r>
                      <a:endParaRPr b="0" i="0" sz="1100" u="none" cap="none" strike="noStrike">
                        <a:solidFill>
                          <a:schemeClr val="dk1"/>
                        </a:solidFill>
                        <a:latin typeface="Verdana"/>
                        <a:ea typeface="Verdana"/>
                        <a:cs typeface="Verdana"/>
                        <a:sym typeface="Verdana"/>
                      </a:endParaRPr>
                    </a:p>
                  </p:txBody>
                </p:sp>
                <p:sp>
                  <p:nvSpPr>
                    <p:cNvPr id="454" name="Google Shape;454;p41"/>
                    <p:cNvSpPr/>
                    <p:nvPr/>
                  </p:nvSpPr>
                  <p:spPr>
                    <a:xfrm>
                      <a:off x="13551626" y="5207126"/>
                      <a:ext cx="1079449" cy="1092197"/>
                    </a:xfrm>
                    <a:prstGeom prst="donut">
                      <a:avLst>
                        <a:gd fmla="val 5682" name="adj"/>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5" name="Google Shape;455;p41"/>
                  <p:cNvGrpSpPr/>
                  <p:nvPr/>
                </p:nvGrpSpPr>
                <p:grpSpPr>
                  <a:xfrm>
                    <a:off x="10267974" y="4647674"/>
                    <a:ext cx="1131880" cy="1390048"/>
                    <a:chOff x="10267974" y="4647674"/>
                    <a:chExt cx="1131880" cy="1390048"/>
                  </a:xfrm>
                </p:grpSpPr>
                <p:sp>
                  <p:nvSpPr>
                    <p:cNvPr id="456" name="Google Shape;456;p41"/>
                    <p:cNvSpPr/>
                    <p:nvPr/>
                  </p:nvSpPr>
                  <p:spPr>
                    <a:xfrm>
                      <a:off x="10267974" y="5676952"/>
                      <a:ext cx="1131880" cy="3607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SRCNN</a:t>
                      </a:r>
                      <a:endParaRPr b="0" i="0" sz="1100" u="none" cap="none" strike="noStrike">
                        <a:solidFill>
                          <a:schemeClr val="dk1"/>
                        </a:solidFill>
                        <a:latin typeface="Verdana"/>
                        <a:ea typeface="Verdana"/>
                        <a:cs typeface="Verdana"/>
                        <a:sym typeface="Verdana"/>
                      </a:endParaRPr>
                    </a:p>
                  </p:txBody>
                </p:sp>
                <p:sp>
                  <p:nvSpPr>
                    <p:cNvPr id="457" name="Google Shape;457;p41"/>
                    <p:cNvSpPr/>
                    <p:nvPr/>
                  </p:nvSpPr>
                  <p:spPr>
                    <a:xfrm>
                      <a:off x="10303210" y="4647674"/>
                      <a:ext cx="1079449" cy="1092197"/>
                    </a:xfrm>
                    <a:prstGeom prst="donut">
                      <a:avLst>
                        <a:gd fmla="val 5682" name="adj"/>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58" name="Google Shape;458;p41"/>
                  <p:cNvGrpSpPr/>
                  <p:nvPr/>
                </p:nvGrpSpPr>
                <p:grpSpPr>
                  <a:xfrm>
                    <a:off x="10297935" y="3163967"/>
                    <a:ext cx="1079449" cy="1422710"/>
                    <a:chOff x="10297935" y="3163967"/>
                    <a:chExt cx="1079449" cy="1422710"/>
                  </a:xfrm>
                </p:grpSpPr>
                <p:sp>
                  <p:nvSpPr>
                    <p:cNvPr id="459" name="Google Shape;459;p41"/>
                    <p:cNvSpPr/>
                    <p:nvPr/>
                  </p:nvSpPr>
                  <p:spPr>
                    <a:xfrm>
                      <a:off x="10297935" y="3163967"/>
                      <a:ext cx="1079449" cy="1092197"/>
                    </a:xfrm>
                    <a:prstGeom prst="donut">
                      <a:avLst>
                        <a:gd fmla="val 5682" name="adj"/>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p41"/>
                    <p:cNvSpPr/>
                    <p:nvPr/>
                  </p:nvSpPr>
                  <p:spPr>
                    <a:xfrm>
                      <a:off x="10367832" y="4225907"/>
                      <a:ext cx="935732" cy="3607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SRGAN</a:t>
                      </a:r>
                      <a:endParaRPr b="0" i="0" sz="1100" u="none" cap="none" strike="noStrike">
                        <a:solidFill>
                          <a:schemeClr val="dk1"/>
                        </a:solidFill>
                        <a:latin typeface="Verdana"/>
                        <a:ea typeface="Verdana"/>
                        <a:cs typeface="Verdana"/>
                        <a:sym typeface="Verdana"/>
                      </a:endParaRPr>
                    </a:p>
                  </p:txBody>
                </p:sp>
              </p:grpSp>
            </p:grpSp>
            <p:sp>
              <p:nvSpPr>
                <p:cNvPr id="461" name="Google Shape;461;p41"/>
                <p:cNvSpPr/>
                <p:nvPr/>
              </p:nvSpPr>
              <p:spPr>
                <a:xfrm>
                  <a:off x="12639867" y="4193438"/>
                  <a:ext cx="963844" cy="2311831"/>
                </a:xfrm>
                <a:prstGeom prst="bentArrow">
                  <a:avLst>
                    <a:gd fmla="val 11550" name="adj1"/>
                    <a:gd fmla="val 7568" name="adj2"/>
                    <a:gd fmla="val 0" name="adj3"/>
                    <a:gd fmla="val 30681" name="adj4"/>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p41"/>
                <p:cNvSpPr/>
                <p:nvPr/>
              </p:nvSpPr>
              <p:spPr>
                <a:xfrm>
                  <a:off x="13585636" y="3738327"/>
                  <a:ext cx="1079449" cy="1092197"/>
                </a:xfrm>
                <a:prstGeom prst="donut">
                  <a:avLst>
                    <a:gd fmla="val 5682" name="adj"/>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63" name="Google Shape;463;p41"/>
              <p:cNvSpPr/>
              <p:nvPr/>
            </p:nvSpPr>
            <p:spPr>
              <a:xfrm flipH="1">
                <a:off x="11374552" y="3633985"/>
                <a:ext cx="944244" cy="2885137"/>
              </a:xfrm>
              <a:prstGeom prst="bentArrow">
                <a:avLst>
                  <a:gd fmla="val 11550" name="adj1"/>
                  <a:gd fmla="val 7568" name="adj2"/>
                  <a:gd fmla="val 0" name="adj3"/>
                  <a:gd fmla="val 30681" name="adj4"/>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64" name="Google Shape;464;p41"/>
            <p:cNvSpPr/>
            <p:nvPr/>
          </p:nvSpPr>
          <p:spPr>
            <a:xfrm>
              <a:off x="2740625" y="1258942"/>
              <a:ext cx="468000" cy="468000"/>
            </a:xfrm>
            <a:prstGeom prst="ellipse">
              <a:avLst/>
            </a:prstGeom>
            <a:solidFill>
              <a:schemeClr val="lt1"/>
            </a:solidFill>
            <a:ln cap="flat" cmpd="sng" w="25400">
              <a:solidFill>
                <a:srgbClr val="007BC0"/>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ca" sz="2800" u="none" cap="none" strike="noStrike">
                  <a:solidFill>
                    <a:srgbClr val="007BC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sp>
        <p:nvSpPr>
          <p:cNvPr id="465" name="Google Shape;465;p41"/>
          <p:cNvSpPr/>
          <p:nvPr/>
        </p:nvSpPr>
        <p:spPr>
          <a:xfrm>
            <a:off x="3796814" y="3087598"/>
            <a:ext cx="720000" cy="720000"/>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6" name="Google Shape;466;p41"/>
          <p:cNvSpPr/>
          <p:nvPr/>
        </p:nvSpPr>
        <p:spPr>
          <a:xfrm>
            <a:off x="3925833" y="3213841"/>
            <a:ext cx="468000" cy="468000"/>
          </a:xfrm>
          <a:prstGeom prst="ellipse">
            <a:avLst/>
          </a:prstGeom>
          <a:solidFill>
            <a:schemeClr val="lt1"/>
          </a:solidFill>
          <a:ln cap="flat" cmpd="sng" w="25400">
            <a:solidFill>
              <a:srgbClr val="76717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76717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67" name="Google Shape;467;p41"/>
          <p:cNvSpPr/>
          <p:nvPr/>
        </p:nvSpPr>
        <p:spPr>
          <a:xfrm>
            <a:off x="1411165" y="1602091"/>
            <a:ext cx="720000" cy="720000"/>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8" name="Google Shape;468;p41"/>
          <p:cNvSpPr/>
          <p:nvPr/>
        </p:nvSpPr>
        <p:spPr>
          <a:xfrm>
            <a:off x="1540184" y="1728334"/>
            <a:ext cx="468000" cy="468000"/>
          </a:xfrm>
          <a:prstGeom prst="ellipse">
            <a:avLst/>
          </a:prstGeom>
          <a:solidFill>
            <a:schemeClr val="lt1"/>
          </a:solidFill>
          <a:ln cap="flat" cmpd="sng" w="25400">
            <a:solidFill>
              <a:srgbClr val="76717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76717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69" name="Google Shape;469;p41"/>
          <p:cNvSpPr/>
          <p:nvPr/>
        </p:nvSpPr>
        <p:spPr>
          <a:xfrm>
            <a:off x="1417555" y="2679478"/>
            <a:ext cx="720000" cy="720000"/>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0" name="Google Shape;470;p41"/>
          <p:cNvSpPr/>
          <p:nvPr/>
        </p:nvSpPr>
        <p:spPr>
          <a:xfrm>
            <a:off x="1546574" y="2805721"/>
            <a:ext cx="468000" cy="468000"/>
          </a:xfrm>
          <a:prstGeom prst="ellipse">
            <a:avLst/>
          </a:prstGeom>
          <a:solidFill>
            <a:schemeClr val="lt1"/>
          </a:solidFill>
          <a:ln cap="flat" cmpd="sng" w="25400">
            <a:solidFill>
              <a:srgbClr val="D0CEC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A5A5A5"/>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71" name="Google Shape;471;p41"/>
          <p:cNvSpPr/>
          <p:nvPr/>
        </p:nvSpPr>
        <p:spPr>
          <a:xfrm>
            <a:off x="3822937" y="2016605"/>
            <a:ext cx="720000" cy="720000"/>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2" name="Google Shape;472;p41"/>
          <p:cNvSpPr/>
          <p:nvPr/>
        </p:nvSpPr>
        <p:spPr>
          <a:xfrm>
            <a:off x="3951956" y="2142848"/>
            <a:ext cx="468000" cy="468000"/>
          </a:xfrm>
          <a:prstGeom prst="ellipse">
            <a:avLst/>
          </a:prstGeom>
          <a:solidFill>
            <a:schemeClr val="lt1"/>
          </a:solidFill>
          <a:ln cap="flat" cmpd="sng" w="25400">
            <a:solidFill>
              <a:srgbClr val="D0CEC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ca" sz="2800" u="none" cap="none" strike="noStrike">
                <a:solidFill>
                  <a:srgbClr val="A5A5A5"/>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73" name="Google Shape;473;p41"/>
          <p:cNvSpPr txBox="1"/>
          <p:nvPr/>
        </p:nvSpPr>
        <p:spPr>
          <a:xfrm>
            <a:off x="6026395" y="3459574"/>
            <a:ext cx="329159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ca" sz="1400" u="none" cap="none" strike="noStrike">
                <a:solidFill>
                  <a:schemeClr val="lt1"/>
                </a:solidFill>
                <a:latin typeface="Arial"/>
                <a:ea typeface="Arial"/>
                <a:cs typeface="Arial"/>
                <a:sym typeface="Arial"/>
              </a:rPr>
              <a:t>“The estimation of a </a:t>
            </a:r>
            <a:r>
              <a:rPr b="1" i="1" lang="ca" sz="1400" u="none" cap="none" strike="noStrike">
                <a:solidFill>
                  <a:schemeClr val="lt1"/>
                </a:solidFill>
                <a:latin typeface="Arial"/>
                <a:ea typeface="Arial"/>
                <a:cs typeface="Arial"/>
                <a:sym typeface="Arial"/>
              </a:rPr>
              <a:t>high-resolution (HR)</a:t>
            </a:r>
            <a:r>
              <a:rPr b="0" i="1" lang="ca" sz="1400" u="none" cap="none" strike="noStrike">
                <a:solidFill>
                  <a:schemeClr val="lt1"/>
                </a:solidFill>
                <a:latin typeface="Arial"/>
                <a:ea typeface="Arial"/>
                <a:cs typeface="Arial"/>
                <a:sym typeface="Arial"/>
              </a:rPr>
              <a:t> image from </a:t>
            </a:r>
            <a:r>
              <a:rPr b="1" i="1" lang="ca" sz="1400" u="none" cap="none" strike="noStrike">
                <a:solidFill>
                  <a:schemeClr val="lt1"/>
                </a:solidFill>
                <a:latin typeface="Arial"/>
                <a:ea typeface="Arial"/>
                <a:cs typeface="Arial"/>
                <a:sym typeface="Arial"/>
              </a:rPr>
              <a:t>a single low-resolution (LR)</a:t>
            </a:r>
            <a:r>
              <a:rPr b="0" i="1" lang="ca" sz="1400" u="none" cap="none" strike="noStrike">
                <a:solidFill>
                  <a:schemeClr val="lt1"/>
                </a:solidFill>
                <a:latin typeface="Arial"/>
                <a:ea typeface="Arial"/>
                <a:cs typeface="Arial"/>
                <a:sym typeface="Arial"/>
              </a:rPr>
              <a:t> counterpart is referred to as </a:t>
            </a:r>
            <a:r>
              <a:rPr b="1" i="1" lang="ca" sz="1400" u="none" cap="none" strike="noStrike">
                <a:solidFill>
                  <a:schemeClr val="lt1"/>
                </a:solidFill>
                <a:latin typeface="Arial"/>
                <a:ea typeface="Arial"/>
                <a:cs typeface="Arial"/>
                <a:sym typeface="Arial"/>
              </a:rPr>
              <a:t>super-resolution (SR)</a:t>
            </a:r>
            <a:r>
              <a:rPr b="0" i="1" lang="ca" sz="1400" u="none" cap="none" strike="noStrike">
                <a:solidFill>
                  <a:schemeClr val="lt1"/>
                </a:solidFill>
                <a:latin typeface="Arial"/>
                <a:ea typeface="Arial"/>
                <a:cs typeface="Arial"/>
                <a:sym typeface="Arial"/>
              </a:rPr>
              <a:t>.”</a:t>
            </a:r>
            <a:endParaRPr b="0" i="1" sz="1400" u="none" cap="none" strike="noStrike">
              <a:solidFill>
                <a:schemeClr val="lt1"/>
              </a:solidFill>
              <a:latin typeface="Arial"/>
              <a:ea typeface="Arial"/>
              <a:cs typeface="Arial"/>
              <a:sym typeface="Arial"/>
            </a:endParaRPr>
          </a:p>
        </p:txBody>
      </p:sp>
      <p:pic>
        <p:nvPicPr>
          <p:cNvPr id="474" name="Google Shape;474;p41"/>
          <p:cNvPicPr preferRelativeResize="0"/>
          <p:nvPr/>
        </p:nvPicPr>
        <p:blipFill rotWithShape="1">
          <a:blip r:embed="rId8">
            <a:alphaModFix/>
          </a:blip>
          <a:srcRect b="3850" l="1258" r="1538" t="3757"/>
          <a:stretch/>
        </p:blipFill>
        <p:spPr>
          <a:xfrm>
            <a:off x="8956062" y="6318535"/>
            <a:ext cx="7869821" cy="3150540"/>
          </a:xfrm>
          <a:prstGeom prst="rect">
            <a:avLst/>
          </a:prstGeom>
          <a:noFill/>
          <a:ln>
            <a:noFill/>
          </a:ln>
        </p:spPr>
      </p:pic>
      <p:pic>
        <p:nvPicPr>
          <p:cNvPr id="475" name="Google Shape;475;p41"/>
          <p:cNvPicPr preferRelativeResize="0"/>
          <p:nvPr/>
        </p:nvPicPr>
        <p:blipFill rotWithShape="1">
          <a:blip r:embed="rId8">
            <a:alphaModFix/>
          </a:blip>
          <a:srcRect b="18858" l="75869" r="1758" t="4921"/>
          <a:stretch/>
        </p:blipFill>
        <p:spPr>
          <a:xfrm>
            <a:off x="2675953" y="3516754"/>
            <a:ext cx="609995" cy="875309"/>
          </a:xfrm>
          <a:prstGeom prst="rect">
            <a:avLst/>
          </a:prstGeom>
          <a:noFill/>
          <a:ln>
            <a:noFill/>
          </a:ln>
          <a:effectLst>
            <a:outerShdw blurRad="50800" rotWithShape="0" algn="t" dir="5400000" dist="38100">
              <a:srgbClr val="000000">
                <a:alpha val="40000"/>
              </a:srgbClr>
            </a:outerShdw>
          </a:effectLst>
        </p:spPr>
      </p:pic>
      <p:pic>
        <p:nvPicPr>
          <p:cNvPr id="476" name="Google Shape;476;p41"/>
          <p:cNvPicPr preferRelativeResize="0"/>
          <p:nvPr/>
        </p:nvPicPr>
        <p:blipFill rotWithShape="1">
          <a:blip r:embed="rId8">
            <a:alphaModFix/>
          </a:blip>
          <a:srcRect b="18849" l="1987" r="75988" t="4759"/>
          <a:stretch/>
        </p:blipFill>
        <p:spPr>
          <a:xfrm>
            <a:off x="4808672" y="3024068"/>
            <a:ext cx="608400" cy="888780"/>
          </a:xfrm>
          <a:prstGeom prst="rect">
            <a:avLst/>
          </a:prstGeom>
          <a:noFill/>
          <a:ln>
            <a:noFill/>
          </a:ln>
          <a:effectLst>
            <a:outerShdw blurRad="50800" rotWithShape="0" algn="t" dir="5400000" dist="38100">
              <a:srgbClr val="000000">
                <a:alpha val="40000"/>
              </a:srgbClr>
            </a:outerShdw>
          </a:effectLst>
        </p:spPr>
      </p:pic>
      <p:pic>
        <p:nvPicPr>
          <p:cNvPr id="477" name="Google Shape;477;p41"/>
          <p:cNvPicPr preferRelativeResize="0"/>
          <p:nvPr/>
        </p:nvPicPr>
        <p:blipFill rotWithShape="1">
          <a:blip r:embed="rId8">
            <a:alphaModFix/>
          </a:blip>
          <a:srcRect b="18918" l="51255" r="26386" t="4685"/>
          <a:stretch/>
        </p:blipFill>
        <p:spPr>
          <a:xfrm>
            <a:off x="550835" y="1560192"/>
            <a:ext cx="615376" cy="885600"/>
          </a:xfrm>
          <a:prstGeom prst="rect">
            <a:avLst/>
          </a:prstGeom>
          <a:noFill/>
          <a:ln>
            <a:noFill/>
          </a:ln>
        </p:spPr>
      </p:pic>
      <p:pic>
        <p:nvPicPr>
          <p:cNvPr id="478" name="Google Shape;478;p41"/>
          <p:cNvPicPr preferRelativeResize="0"/>
          <p:nvPr/>
        </p:nvPicPr>
        <p:blipFill rotWithShape="1">
          <a:blip r:embed="rId8">
            <a:alphaModFix/>
          </a:blip>
          <a:srcRect b="18638" l="26733" r="51060" t="4974"/>
          <a:stretch/>
        </p:blipFill>
        <p:spPr>
          <a:xfrm>
            <a:off x="4799490" y="1962091"/>
            <a:ext cx="612000" cy="886672"/>
          </a:xfrm>
          <a:prstGeom prst="rect">
            <a:avLst/>
          </a:prstGeom>
          <a:noFill/>
          <a:ln>
            <a:noFill/>
          </a:ln>
        </p:spPr>
      </p:pic>
      <p:sp>
        <p:nvSpPr>
          <p:cNvPr id="479" name="Google Shape;479;p41"/>
          <p:cNvSpPr/>
          <p:nvPr/>
        </p:nvSpPr>
        <p:spPr>
          <a:xfrm>
            <a:off x="3594490" y="2751311"/>
            <a:ext cx="1178645"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ca" sz="1100" u="none" cap="none" strike="noStrike">
                <a:solidFill>
                  <a:schemeClr val="dk1"/>
                </a:solidFill>
                <a:latin typeface="Verdana"/>
                <a:ea typeface="Verdana"/>
                <a:cs typeface="Verdana"/>
                <a:sym typeface="Verdana"/>
              </a:rPr>
              <a:t>ResNet</a:t>
            </a:r>
            <a:endParaRPr b="0" i="0" sz="1100" u="none" cap="none" strike="noStrike">
              <a:solidFill>
                <a:schemeClr val="dk1"/>
              </a:solidFill>
              <a:latin typeface="Verdana"/>
              <a:ea typeface="Verdana"/>
              <a:cs typeface="Verdana"/>
              <a:sym typeface="Verdana"/>
            </a:endParaRPr>
          </a:p>
        </p:txBody>
      </p:sp>
      <p:pic>
        <p:nvPicPr>
          <p:cNvPr id="480" name="Google Shape;480;p41"/>
          <p:cNvPicPr preferRelativeResize="0"/>
          <p:nvPr/>
        </p:nvPicPr>
        <p:blipFill rotWithShape="1">
          <a:blip r:embed="rId9">
            <a:alphaModFix/>
          </a:blip>
          <a:srcRect b="0" l="0" r="0" t="0"/>
          <a:stretch/>
        </p:blipFill>
        <p:spPr>
          <a:xfrm>
            <a:off x="546096" y="2650603"/>
            <a:ext cx="610080" cy="885600"/>
          </a:xfrm>
          <a:prstGeom prst="rect">
            <a:avLst/>
          </a:prstGeom>
          <a:noFill/>
          <a:ln>
            <a:noFill/>
          </a:ln>
        </p:spPr>
      </p:pic>
      <p:sp>
        <p:nvSpPr>
          <p:cNvPr id="481" name="Google Shape;481;p41"/>
          <p:cNvSpPr/>
          <p:nvPr/>
        </p:nvSpPr>
        <p:spPr>
          <a:xfrm>
            <a:off x="2513116" y="866697"/>
            <a:ext cx="898190"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ca" sz="1100" u="none" cap="none" strike="noStrike">
                <a:solidFill>
                  <a:schemeClr val="dk1"/>
                </a:solidFill>
                <a:latin typeface="Verdana"/>
                <a:ea typeface="Verdana"/>
                <a:cs typeface="Verdana"/>
                <a:sym typeface="Verdana"/>
              </a:rPr>
              <a:t>ESRGAN</a:t>
            </a:r>
            <a:endParaRPr b="1" i="0" sz="1100" u="none" cap="none" strike="noStrike">
              <a:solidFill>
                <a:schemeClr val="dk1"/>
              </a:solidFill>
              <a:latin typeface="Verdana"/>
              <a:ea typeface="Verdana"/>
              <a:cs typeface="Verdana"/>
              <a:sym typeface="Verdana"/>
            </a:endParaRPr>
          </a:p>
        </p:txBody>
      </p:sp>
      <p:sp>
        <p:nvSpPr>
          <p:cNvPr id="482" name="Google Shape;482;p41"/>
          <p:cNvSpPr/>
          <p:nvPr/>
        </p:nvSpPr>
        <p:spPr>
          <a:xfrm>
            <a:off x="0" y="788715"/>
            <a:ext cx="9144000" cy="3782837"/>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483" name="Google Shape;483;p41"/>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484" name="Google Shape;484;p41"/>
          <p:cNvGrpSpPr/>
          <p:nvPr/>
        </p:nvGrpSpPr>
        <p:grpSpPr>
          <a:xfrm>
            <a:off x="8141262" y="375696"/>
            <a:ext cx="1000764" cy="414018"/>
            <a:chOff x="8141262" y="376015"/>
            <a:chExt cx="1000764" cy="414018"/>
          </a:xfrm>
        </p:grpSpPr>
        <p:sp>
          <p:nvSpPr>
            <p:cNvPr id="485" name="Google Shape;485;p41"/>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486" name="Google Shape;486;p41"/>
            <p:cNvPicPr preferRelativeResize="0"/>
            <p:nvPr/>
          </p:nvPicPr>
          <p:blipFill rotWithShape="1">
            <a:blip r:embed="rId10">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487" name="Google Shape;487;p41"/>
          <p:cNvPicPr preferRelativeResize="0"/>
          <p:nvPr/>
        </p:nvPicPr>
        <p:blipFill rotWithShape="1">
          <a:blip r:embed="rId11">
            <a:alphaModFix/>
          </a:blip>
          <a:srcRect b="0" l="0" r="0" t="0"/>
          <a:stretch/>
        </p:blipFill>
        <p:spPr>
          <a:xfrm>
            <a:off x="315282" y="397803"/>
            <a:ext cx="369805" cy="369805"/>
          </a:xfrm>
          <a:prstGeom prst="rect">
            <a:avLst/>
          </a:prstGeom>
          <a:noFill/>
          <a:ln>
            <a:noFill/>
          </a:ln>
        </p:spPr>
      </p:pic>
      <p:grpSp>
        <p:nvGrpSpPr>
          <p:cNvPr id="488" name="Google Shape;488;p41"/>
          <p:cNvGrpSpPr/>
          <p:nvPr/>
        </p:nvGrpSpPr>
        <p:grpSpPr>
          <a:xfrm>
            <a:off x="7477265" y="375696"/>
            <a:ext cx="1000764" cy="414018"/>
            <a:chOff x="7477265" y="375308"/>
            <a:chExt cx="1000764" cy="414018"/>
          </a:xfrm>
        </p:grpSpPr>
        <p:sp>
          <p:nvSpPr>
            <p:cNvPr id="489" name="Google Shape;489;p41"/>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490" name="Google Shape;490;p41"/>
            <p:cNvPicPr preferRelativeResize="0"/>
            <p:nvPr/>
          </p:nvPicPr>
          <p:blipFill rotWithShape="1">
            <a:blip r:embed="rId12">
              <a:alphaModFix/>
            </a:blip>
            <a:srcRect b="0" l="0" r="0" t="0"/>
            <a:stretch/>
          </p:blipFill>
          <p:spPr>
            <a:xfrm>
              <a:off x="7843649" y="455633"/>
              <a:ext cx="283664" cy="283664"/>
            </a:xfrm>
            <a:prstGeom prst="rect">
              <a:avLst/>
            </a:prstGeom>
            <a:noFill/>
            <a:ln>
              <a:noFill/>
            </a:ln>
          </p:spPr>
        </p:pic>
      </p:grpSp>
      <p:grpSp>
        <p:nvGrpSpPr>
          <p:cNvPr id="491" name="Google Shape;491;p41"/>
          <p:cNvGrpSpPr/>
          <p:nvPr/>
        </p:nvGrpSpPr>
        <p:grpSpPr>
          <a:xfrm>
            <a:off x="6777743" y="375696"/>
            <a:ext cx="1000764" cy="414018"/>
            <a:chOff x="6777743" y="373411"/>
            <a:chExt cx="1000764" cy="414018"/>
          </a:xfrm>
        </p:grpSpPr>
        <p:sp>
          <p:nvSpPr>
            <p:cNvPr id="492" name="Google Shape;492;p41"/>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493" name="Google Shape;493;p41"/>
            <p:cNvPicPr preferRelativeResize="0"/>
            <p:nvPr/>
          </p:nvPicPr>
          <p:blipFill rotWithShape="1">
            <a:blip r:embed="rId13">
              <a:alphaModFix/>
            </a:blip>
            <a:srcRect b="0" l="0" r="0" t="0"/>
            <a:stretch/>
          </p:blipFill>
          <p:spPr>
            <a:xfrm>
              <a:off x="7096476" y="434572"/>
              <a:ext cx="322932" cy="322932"/>
            </a:xfrm>
            <a:prstGeom prst="rect">
              <a:avLst/>
            </a:prstGeom>
            <a:noFill/>
            <a:ln>
              <a:noFill/>
            </a:ln>
          </p:spPr>
        </p:pic>
      </p:grpSp>
      <p:grpSp>
        <p:nvGrpSpPr>
          <p:cNvPr id="494" name="Google Shape;494;p41"/>
          <p:cNvGrpSpPr/>
          <p:nvPr/>
        </p:nvGrpSpPr>
        <p:grpSpPr>
          <a:xfrm>
            <a:off x="6043799" y="375696"/>
            <a:ext cx="1000764" cy="414018"/>
            <a:chOff x="6043799" y="374249"/>
            <a:chExt cx="1000764" cy="414018"/>
          </a:xfrm>
        </p:grpSpPr>
        <p:sp>
          <p:nvSpPr>
            <p:cNvPr id="495" name="Google Shape;495;p41"/>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496" name="Google Shape;496;p41"/>
            <p:cNvPicPr preferRelativeResize="0"/>
            <p:nvPr/>
          </p:nvPicPr>
          <p:blipFill rotWithShape="1">
            <a:blip r:embed="rId14">
              <a:alphaModFix/>
            </a:blip>
            <a:srcRect b="0" l="0" r="0" t="0"/>
            <a:stretch/>
          </p:blipFill>
          <p:spPr>
            <a:xfrm>
              <a:off x="6410183" y="464558"/>
              <a:ext cx="262052" cy="262052"/>
            </a:xfrm>
            <a:prstGeom prst="rect">
              <a:avLst/>
            </a:prstGeom>
            <a:noFill/>
            <a:ln>
              <a:noFill/>
            </a:ln>
          </p:spPr>
        </p:pic>
      </p:grpSp>
      <p:sp>
        <p:nvSpPr>
          <p:cNvPr id="497" name="Google Shape;497;p41"/>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498" name="Google Shape;498;p41"/>
          <p:cNvGrpSpPr/>
          <p:nvPr/>
        </p:nvGrpSpPr>
        <p:grpSpPr>
          <a:xfrm>
            <a:off x="3871085" y="375696"/>
            <a:ext cx="1000764" cy="414018"/>
            <a:chOff x="3871085" y="374082"/>
            <a:chExt cx="1000764" cy="414018"/>
          </a:xfrm>
        </p:grpSpPr>
        <p:sp>
          <p:nvSpPr>
            <p:cNvPr id="499" name="Google Shape;499;p41"/>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500" name="Google Shape;500;p41"/>
            <p:cNvPicPr preferRelativeResize="0"/>
            <p:nvPr/>
          </p:nvPicPr>
          <p:blipFill rotWithShape="1">
            <a:blip r:embed="rId15">
              <a:alphaModFix/>
            </a:blip>
            <a:srcRect b="0" l="0" r="0" t="0"/>
            <a:stretch/>
          </p:blipFill>
          <p:spPr>
            <a:xfrm>
              <a:off x="4173156" y="419164"/>
              <a:ext cx="346367" cy="346367"/>
            </a:xfrm>
            <a:prstGeom prst="rect">
              <a:avLst/>
            </a:prstGeom>
            <a:noFill/>
            <a:ln>
              <a:noFill/>
            </a:ln>
          </p:spPr>
        </p:pic>
      </p:grpSp>
      <p:grpSp>
        <p:nvGrpSpPr>
          <p:cNvPr id="501" name="Google Shape;501;p41"/>
          <p:cNvGrpSpPr/>
          <p:nvPr/>
        </p:nvGrpSpPr>
        <p:grpSpPr>
          <a:xfrm>
            <a:off x="3113374" y="375696"/>
            <a:ext cx="1000764" cy="414018"/>
            <a:chOff x="3113374" y="372277"/>
            <a:chExt cx="1000764" cy="414018"/>
          </a:xfrm>
        </p:grpSpPr>
        <p:sp>
          <p:nvSpPr>
            <p:cNvPr id="502" name="Google Shape;502;p41"/>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503" name="Google Shape;503;p41"/>
            <p:cNvPicPr preferRelativeResize="0"/>
            <p:nvPr/>
          </p:nvPicPr>
          <p:blipFill rotWithShape="1">
            <a:blip r:embed="rId16">
              <a:alphaModFix/>
            </a:blip>
            <a:srcRect b="0" l="0" r="0" t="0"/>
            <a:stretch/>
          </p:blipFill>
          <p:spPr>
            <a:xfrm>
              <a:off x="3385545" y="415071"/>
              <a:ext cx="363370" cy="363370"/>
            </a:xfrm>
            <a:prstGeom prst="rect">
              <a:avLst/>
            </a:prstGeom>
            <a:noFill/>
            <a:ln>
              <a:noFill/>
            </a:ln>
          </p:spPr>
        </p:pic>
      </p:grpSp>
      <p:grpSp>
        <p:nvGrpSpPr>
          <p:cNvPr id="504" name="Google Shape;504;p41"/>
          <p:cNvGrpSpPr/>
          <p:nvPr/>
        </p:nvGrpSpPr>
        <p:grpSpPr>
          <a:xfrm>
            <a:off x="2322427" y="375696"/>
            <a:ext cx="1000764" cy="414018"/>
            <a:chOff x="2322427" y="369857"/>
            <a:chExt cx="1000764" cy="414018"/>
          </a:xfrm>
        </p:grpSpPr>
        <p:sp>
          <p:nvSpPr>
            <p:cNvPr id="505" name="Google Shape;505;p41"/>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506" name="Google Shape;506;p41"/>
            <p:cNvPicPr preferRelativeResize="0"/>
            <p:nvPr/>
          </p:nvPicPr>
          <p:blipFill rotWithShape="1">
            <a:blip r:embed="rId17">
              <a:alphaModFix/>
            </a:blip>
            <a:srcRect b="0" l="0" r="0" t="0"/>
            <a:stretch/>
          </p:blipFill>
          <p:spPr>
            <a:xfrm>
              <a:off x="2651068" y="441638"/>
              <a:ext cx="310236" cy="310236"/>
            </a:xfrm>
            <a:prstGeom prst="rect">
              <a:avLst/>
            </a:prstGeom>
            <a:noFill/>
            <a:ln>
              <a:noFill/>
            </a:ln>
          </p:spPr>
        </p:pic>
      </p:grpSp>
      <p:sp>
        <p:nvSpPr>
          <p:cNvPr id="507" name="Google Shape;507;p41"/>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508" name="Google Shape;508;p41"/>
          <p:cNvPicPr preferRelativeResize="0"/>
          <p:nvPr/>
        </p:nvPicPr>
        <p:blipFill rotWithShape="1">
          <a:blip r:embed="rId18">
            <a:alphaModFix/>
          </a:blip>
          <a:srcRect b="0" l="0" r="0" t="0"/>
          <a:stretch/>
        </p:blipFill>
        <p:spPr>
          <a:xfrm>
            <a:off x="1916987" y="427785"/>
            <a:ext cx="309840" cy="309840"/>
          </a:xfrm>
          <a:prstGeom prst="rect">
            <a:avLst/>
          </a:prstGeom>
          <a:noFill/>
          <a:ln>
            <a:noFill/>
          </a:ln>
        </p:spPr>
      </p:pic>
      <p:sp>
        <p:nvSpPr>
          <p:cNvPr id="509" name="Google Shape;509;p41"/>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10" name="Google Shape;510;p41"/>
          <p:cNvSpPr/>
          <p:nvPr/>
        </p:nvSpPr>
        <p:spPr>
          <a:xfrm>
            <a:off x="791487"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Resolution - Free computer icons" id="511" name="Google Shape;511;p41"/>
          <p:cNvPicPr preferRelativeResize="0"/>
          <p:nvPr/>
        </p:nvPicPr>
        <p:blipFill rotWithShape="1">
          <a:blip r:embed="rId19">
            <a:alphaModFix/>
          </a:blip>
          <a:srcRect b="0" l="0" r="0" t="0"/>
          <a:stretch/>
        </p:blipFill>
        <p:spPr>
          <a:xfrm>
            <a:off x="1132929" y="433985"/>
            <a:ext cx="337219" cy="337219"/>
          </a:xfrm>
          <a:prstGeom prst="rect">
            <a:avLst/>
          </a:prstGeom>
          <a:noFill/>
          <a:ln>
            <a:noFill/>
          </a:ln>
        </p:spPr>
      </p:pic>
      <p:pic>
        <p:nvPicPr>
          <p:cNvPr id="512" name="Google Shape;512;p41"/>
          <p:cNvPicPr preferRelativeResize="0"/>
          <p:nvPr/>
        </p:nvPicPr>
        <p:blipFill rotWithShape="1">
          <a:blip r:embed="rId20">
            <a:alphaModFix/>
          </a:blip>
          <a:srcRect b="0" l="0" r="0" t="0"/>
          <a:stretch/>
        </p:blipFill>
        <p:spPr>
          <a:xfrm>
            <a:off x="3492350" y="855927"/>
            <a:ext cx="1866000" cy="1094481"/>
          </a:xfrm>
          <a:prstGeom prst="rect">
            <a:avLst/>
          </a:prstGeom>
          <a:noFill/>
          <a:ln>
            <a:noFill/>
          </a:ln>
        </p:spPr>
      </p:pic>
      <p:pic>
        <p:nvPicPr>
          <p:cNvPr id="513" name="Google Shape;513;p41"/>
          <p:cNvPicPr preferRelativeResize="0"/>
          <p:nvPr/>
        </p:nvPicPr>
        <p:blipFill rotWithShape="1">
          <a:blip r:embed="rId21">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514" name="Google Shape;514;p41"/>
          <p:cNvPicPr preferRelativeResize="0"/>
          <p:nvPr/>
        </p:nvPicPr>
        <p:blipFill rotWithShape="1">
          <a:blip r:embed="rId22">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515" name="Google Shape;515;p41"/>
          <p:cNvPicPr preferRelativeResize="0"/>
          <p:nvPr/>
        </p:nvPicPr>
        <p:blipFill rotWithShape="1">
          <a:blip r:embed="rId23">
            <a:alphaModFix/>
          </a:blip>
          <a:srcRect b="0" l="0" r="0" t="0"/>
          <a:stretch/>
        </p:blipFill>
        <p:spPr>
          <a:xfrm>
            <a:off x="4961259" y="504307"/>
            <a:ext cx="290979" cy="196574"/>
          </a:xfrm>
          <a:prstGeom prst="rect">
            <a:avLst/>
          </a:prstGeom>
          <a:noFill/>
          <a:ln>
            <a:noFill/>
          </a:ln>
        </p:spPr>
      </p:pic>
      <p:sp>
        <p:nvSpPr>
          <p:cNvPr id="516" name="Google Shape;516;p41"/>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4</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42"/>
          <p:cNvPicPr preferRelativeResize="0"/>
          <p:nvPr/>
        </p:nvPicPr>
        <p:blipFill rotWithShape="1">
          <a:blip r:embed="rId3">
            <a:alphaModFix/>
          </a:blip>
          <a:srcRect b="934" l="32272" r="5162" t="-935"/>
          <a:stretch/>
        </p:blipFill>
        <p:spPr>
          <a:xfrm>
            <a:off x="5966883" y="788459"/>
            <a:ext cx="3175228" cy="3735586"/>
          </a:xfrm>
          <a:prstGeom prst="rect">
            <a:avLst/>
          </a:prstGeom>
          <a:noFill/>
          <a:ln>
            <a:noFill/>
          </a:ln>
        </p:spPr>
      </p:pic>
      <p:sp>
        <p:nvSpPr>
          <p:cNvPr id="523" name="Google Shape;523;p42"/>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4" name="Google Shape;524;p42"/>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525" name="Google Shape;525;p42"/>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526" name="Google Shape;526;p42"/>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27" name="Google Shape;527;p42"/>
          <p:cNvGrpSpPr/>
          <p:nvPr/>
        </p:nvGrpSpPr>
        <p:grpSpPr>
          <a:xfrm>
            <a:off x="1240820" y="4571552"/>
            <a:ext cx="6596003" cy="176993"/>
            <a:chOff x="1654426" y="6095402"/>
            <a:chExt cx="8794671" cy="235991"/>
          </a:xfrm>
        </p:grpSpPr>
        <p:sp>
          <p:nvSpPr>
            <p:cNvPr id="528" name="Google Shape;528;p42"/>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29" name="Google Shape;529;p42"/>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30" name="Google Shape;530;p42"/>
          <p:cNvGrpSpPr/>
          <p:nvPr/>
        </p:nvGrpSpPr>
        <p:grpSpPr>
          <a:xfrm>
            <a:off x="6927009" y="4606492"/>
            <a:ext cx="2029295" cy="407107"/>
            <a:chOff x="6568690" y="4701027"/>
            <a:chExt cx="2539705" cy="504004"/>
          </a:xfrm>
        </p:grpSpPr>
        <p:sp>
          <p:nvSpPr>
            <p:cNvPr id="531" name="Google Shape;531;p42"/>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2" name="Google Shape;532;p42"/>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3" name="Google Shape;533;p42"/>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34" name="Google Shape;534;p42"/>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535" name="Google Shape;535;p42"/>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536" name="Google Shape;536;p42"/>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537" name="Google Shape;537;p42"/>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538" name="Google Shape;538;p42"/>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539" name="Google Shape;539;p42"/>
          <p:cNvSpPr/>
          <p:nvPr/>
        </p:nvSpPr>
        <p:spPr>
          <a:xfrm>
            <a:off x="799812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0" name="Google Shape;540;p42"/>
          <p:cNvSpPr/>
          <p:nvPr/>
        </p:nvSpPr>
        <p:spPr>
          <a:xfrm>
            <a:off x="7145698"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1" name="Google Shape;541;p42"/>
          <p:cNvSpPr/>
          <p:nvPr/>
        </p:nvSpPr>
        <p:spPr>
          <a:xfrm>
            <a:off x="633550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42" name="Google Shape;542;p42"/>
          <p:cNvGrpSpPr/>
          <p:nvPr/>
        </p:nvGrpSpPr>
        <p:grpSpPr>
          <a:xfrm>
            <a:off x="755932" y="1540927"/>
            <a:ext cx="4387262" cy="2331628"/>
            <a:chOff x="1370406" y="2001824"/>
            <a:chExt cx="5849683" cy="3108836"/>
          </a:xfrm>
        </p:grpSpPr>
        <p:grpSp>
          <p:nvGrpSpPr>
            <p:cNvPr id="543" name="Google Shape;543;p42"/>
            <p:cNvGrpSpPr/>
            <p:nvPr/>
          </p:nvGrpSpPr>
          <p:grpSpPr>
            <a:xfrm>
              <a:off x="1370406" y="2934657"/>
              <a:ext cx="5849683" cy="2176003"/>
              <a:chOff x="886261" y="2970105"/>
              <a:chExt cx="5849683" cy="2176003"/>
            </a:xfrm>
          </p:grpSpPr>
          <p:grpSp>
            <p:nvGrpSpPr>
              <p:cNvPr id="544" name="Google Shape;544;p42"/>
              <p:cNvGrpSpPr/>
              <p:nvPr/>
            </p:nvGrpSpPr>
            <p:grpSpPr>
              <a:xfrm>
                <a:off x="886261" y="2970106"/>
                <a:ext cx="1600909" cy="1545821"/>
                <a:chOff x="2174232" y="3038640"/>
                <a:chExt cx="1600909" cy="1545821"/>
              </a:xfrm>
            </p:grpSpPr>
            <p:sp>
              <p:nvSpPr>
                <p:cNvPr id="545" name="Google Shape;545;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6" name="Google Shape;546;p42"/>
                <p:cNvSpPr/>
                <p:nvPr/>
              </p:nvSpPr>
              <p:spPr>
                <a:xfrm>
                  <a:off x="2304704" y="3164375"/>
                  <a:ext cx="1339967" cy="1302327"/>
                </a:xfrm>
                <a:prstGeom prst="ellipse">
                  <a:avLst/>
                </a:prstGeom>
                <a:solidFill>
                  <a:srgbClr val="007BC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7" name="Google Shape;547;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48" name="Google Shape;548;p42"/>
              <p:cNvGrpSpPr/>
              <p:nvPr/>
            </p:nvGrpSpPr>
            <p:grpSpPr>
              <a:xfrm>
                <a:off x="1200300" y="2970105"/>
                <a:ext cx="5535644" cy="2176003"/>
                <a:chOff x="1200300" y="2970105"/>
                <a:chExt cx="5535644" cy="2176003"/>
              </a:xfrm>
            </p:grpSpPr>
            <p:sp>
              <p:nvSpPr>
                <p:cNvPr id="549" name="Google Shape;549;p42"/>
                <p:cNvSpPr/>
                <p:nvPr/>
              </p:nvSpPr>
              <p:spPr>
                <a:xfrm>
                  <a:off x="2279904" y="3484049"/>
                  <a:ext cx="788682" cy="517846"/>
                </a:xfrm>
                <a:prstGeom prst="rect">
                  <a:avLst/>
                </a:prstGeom>
                <a:solidFill>
                  <a:srgbClr val="007B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50" name="Google Shape;550;p42"/>
                <p:cNvGrpSpPr/>
                <p:nvPr/>
              </p:nvGrpSpPr>
              <p:grpSpPr>
                <a:xfrm>
                  <a:off x="3008986" y="2970105"/>
                  <a:ext cx="1600909" cy="1545821"/>
                  <a:chOff x="2174232" y="3038640"/>
                  <a:chExt cx="1600909" cy="1545821"/>
                </a:xfrm>
              </p:grpSpPr>
              <p:sp>
                <p:nvSpPr>
                  <p:cNvPr id="551" name="Google Shape;551;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2" name="Google Shape;552;p42"/>
                  <p:cNvSpPr/>
                  <p:nvPr/>
                </p:nvSpPr>
                <p:spPr>
                  <a:xfrm>
                    <a:off x="2304704" y="3164375"/>
                    <a:ext cx="1339967" cy="1302327"/>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3" name="Google Shape;553;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554" name="Google Shape;554;p42"/>
                <p:cNvSpPr/>
                <p:nvPr/>
              </p:nvSpPr>
              <p:spPr>
                <a:xfrm>
                  <a:off x="2183674" y="3915002"/>
                  <a:ext cx="246308" cy="1231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1" i="0" sz="5400" u="none" cap="none" strike="noStrike">
                    <a:solidFill>
                      <a:srgbClr val="EAEAEA"/>
                    </a:solidFill>
                    <a:latin typeface="Arial Narrow"/>
                    <a:ea typeface="Arial Narrow"/>
                    <a:cs typeface="Arial Narrow"/>
                    <a:sym typeface="Arial Narrow"/>
                  </a:endParaRPr>
                </a:p>
              </p:txBody>
            </p:sp>
            <p:sp>
              <p:nvSpPr>
                <p:cNvPr id="555" name="Google Shape;555;p42"/>
                <p:cNvSpPr/>
                <p:nvPr/>
              </p:nvSpPr>
              <p:spPr>
                <a:xfrm>
                  <a:off x="1200300" y="3484036"/>
                  <a:ext cx="11166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ca" sz="2000" u="none" cap="none" strike="noStrike">
                      <a:solidFill>
                        <a:srgbClr val="007BC0"/>
                      </a:solidFill>
                      <a:latin typeface="Arial Narrow"/>
                      <a:ea typeface="Arial Narrow"/>
                      <a:cs typeface="Arial Narrow"/>
                      <a:sym typeface="Arial Narrow"/>
                    </a:rPr>
                    <a:t>11/05</a:t>
                  </a:r>
                  <a:endParaRPr b="0" i="0" sz="1600" u="none" cap="none" strike="noStrike">
                    <a:solidFill>
                      <a:srgbClr val="000000"/>
                    </a:solidFill>
                    <a:latin typeface="Arial"/>
                    <a:ea typeface="Arial"/>
                    <a:cs typeface="Arial"/>
                    <a:sym typeface="Arial"/>
                  </a:endParaRPr>
                </a:p>
              </p:txBody>
            </p:sp>
            <p:sp>
              <p:nvSpPr>
                <p:cNvPr id="556" name="Google Shape;556;p42"/>
                <p:cNvSpPr/>
                <p:nvPr/>
              </p:nvSpPr>
              <p:spPr>
                <a:xfrm>
                  <a:off x="3318049" y="3450536"/>
                  <a:ext cx="1116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1" i="0" lang="ca" sz="2100" u="none" cap="none" strike="noStrike">
                      <a:solidFill>
                        <a:srgbClr val="007BC0"/>
                      </a:solidFill>
                      <a:latin typeface="Arial Narrow"/>
                      <a:ea typeface="Arial Narrow"/>
                      <a:cs typeface="Arial Narrow"/>
                      <a:sym typeface="Arial Narrow"/>
                    </a:rPr>
                    <a:t>12/06</a:t>
                  </a:r>
                  <a:endParaRPr b="0" i="0" sz="1400" u="none" cap="none" strike="noStrike">
                    <a:solidFill>
                      <a:srgbClr val="000000"/>
                    </a:solidFill>
                    <a:latin typeface="Arial"/>
                    <a:ea typeface="Arial"/>
                    <a:cs typeface="Arial"/>
                    <a:sym typeface="Arial"/>
                  </a:endParaRPr>
                </a:p>
              </p:txBody>
            </p:sp>
            <p:sp>
              <p:nvSpPr>
                <p:cNvPr id="557" name="Google Shape;557;p42"/>
                <p:cNvSpPr/>
                <p:nvPr/>
              </p:nvSpPr>
              <p:spPr>
                <a:xfrm>
                  <a:off x="2349686" y="3558303"/>
                  <a:ext cx="672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50"/>
                    <a:buFont typeface="Arial"/>
                    <a:buNone/>
                  </a:pPr>
                  <a:r>
                    <a:rPr b="1" i="0" lang="ca" sz="1150" u="none" cap="none" strike="noStrike">
                      <a:solidFill>
                        <a:srgbClr val="F2F2F2"/>
                      </a:solidFill>
                      <a:latin typeface="Arial Narrow"/>
                      <a:ea typeface="Arial Narrow"/>
                      <a:cs typeface="Arial Narrow"/>
                      <a:sym typeface="Arial Narrow"/>
                    </a:rPr>
                    <a:t>24/05</a:t>
                  </a:r>
                  <a:endParaRPr b="0" i="0" sz="1500" u="none" cap="none" strike="noStrike">
                    <a:solidFill>
                      <a:srgbClr val="000000"/>
                    </a:solidFill>
                    <a:latin typeface="Arial"/>
                    <a:ea typeface="Arial"/>
                    <a:cs typeface="Arial"/>
                    <a:sym typeface="Arial"/>
                  </a:endParaRPr>
                </a:p>
              </p:txBody>
            </p:sp>
            <p:sp>
              <p:nvSpPr>
                <p:cNvPr id="558" name="Google Shape;558;p42"/>
                <p:cNvSpPr/>
                <p:nvPr/>
              </p:nvSpPr>
              <p:spPr>
                <a:xfrm>
                  <a:off x="4403268" y="3484049"/>
                  <a:ext cx="788682" cy="517846"/>
                </a:xfrm>
                <a:prstGeom prst="rect">
                  <a:avLst/>
                </a:prstGeom>
                <a:solidFill>
                  <a:srgbClr val="007BC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9" name="Google Shape;559;p42"/>
                <p:cNvSpPr/>
                <p:nvPr/>
              </p:nvSpPr>
              <p:spPr>
                <a:xfrm>
                  <a:off x="4464453" y="3573603"/>
                  <a:ext cx="640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ca" sz="1050" u="none" cap="none" strike="noStrike">
                      <a:solidFill>
                        <a:srgbClr val="F2F2F2"/>
                      </a:solidFill>
                      <a:latin typeface="Arial Narrow"/>
                      <a:ea typeface="Arial Narrow"/>
                      <a:cs typeface="Arial Narrow"/>
                      <a:sym typeface="Arial Narrow"/>
                    </a:rPr>
                    <a:t>19/06</a:t>
                  </a:r>
                  <a:endParaRPr b="0" i="0" sz="1400" u="none" cap="none" strike="noStrike">
                    <a:solidFill>
                      <a:srgbClr val="000000"/>
                    </a:solidFill>
                    <a:latin typeface="Arial"/>
                    <a:ea typeface="Arial"/>
                    <a:cs typeface="Arial"/>
                    <a:sym typeface="Arial"/>
                  </a:endParaRPr>
                </a:p>
              </p:txBody>
            </p:sp>
            <p:grpSp>
              <p:nvGrpSpPr>
                <p:cNvPr id="560" name="Google Shape;560;p42"/>
                <p:cNvGrpSpPr/>
                <p:nvPr/>
              </p:nvGrpSpPr>
              <p:grpSpPr>
                <a:xfrm>
                  <a:off x="5135035" y="2970105"/>
                  <a:ext cx="1600909" cy="1545821"/>
                  <a:chOff x="2174232" y="3038640"/>
                  <a:chExt cx="1600909" cy="1545821"/>
                </a:xfrm>
              </p:grpSpPr>
              <p:sp>
                <p:nvSpPr>
                  <p:cNvPr id="561" name="Google Shape;561;p42"/>
                  <p:cNvSpPr/>
                  <p:nvPr/>
                </p:nvSpPr>
                <p:spPr>
                  <a:xfrm>
                    <a:off x="2174232" y="3038640"/>
                    <a:ext cx="1600909" cy="1545821"/>
                  </a:xfrm>
                  <a:prstGeom prst="ellipse">
                    <a:avLst/>
                  </a:prstGeom>
                  <a:gradFill>
                    <a:gsLst>
                      <a:gs pos="0">
                        <a:schemeClr val="lt1"/>
                      </a:gs>
                      <a:gs pos="100000">
                        <a:srgbClr val="D8D8D8"/>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2" name="Google Shape;562;p42"/>
                  <p:cNvSpPr/>
                  <p:nvPr/>
                </p:nvSpPr>
                <p:spPr>
                  <a:xfrm>
                    <a:off x="2304704" y="3164375"/>
                    <a:ext cx="1339967" cy="1302327"/>
                  </a:xfrm>
                  <a:prstGeom prst="ellipse">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3" name="Google Shape;563;p42"/>
                  <p:cNvSpPr/>
                  <p:nvPr/>
                </p:nvSpPr>
                <p:spPr>
                  <a:xfrm>
                    <a:off x="2446449" y="3293704"/>
                    <a:ext cx="1063690" cy="1035698"/>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564" name="Google Shape;564;p42"/>
                <p:cNvSpPr/>
                <p:nvPr/>
              </p:nvSpPr>
              <p:spPr>
                <a:xfrm>
                  <a:off x="5407250" y="3481403"/>
                  <a:ext cx="101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1" i="0" lang="ca" sz="2100" u="none" cap="none" strike="noStrike">
                      <a:solidFill>
                        <a:srgbClr val="007BC0"/>
                      </a:solidFill>
                      <a:latin typeface="Arial Narrow"/>
                      <a:ea typeface="Arial Narrow"/>
                      <a:cs typeface="Arial Narrow"/>
                      <a:sym typeface="Arial Narrow"/>
                    </a:rPr>
                    <a:t>10/07</a:t>
                  </a:r>
                  <a:endParaRPr b="0" i="0" sz="1400" u="none" cap="none" strike="noStrike">
                    <a:solidFill>
                      <a:srgbClr val="000000"/>
                    </a:solidFill>
                    <a:latin typeface="Arial"/>
                    <a:ea typeface="Arial"/>
                    <a:cs typeface="Arial"/>
                    <a:sym typeface="Arial"/>
                  </a:endParaRPr>
                </a:p>
              </p:txBody>
            </p:sp>
          </p:grpSp>
        </p:grpSp>
        <p:sp>
          <p:nvSpPr>
            <p:cNvPr id="565" name="Google Shape;565;p42"/>
            <p:cNvSpPr/>
            <p:nvPr/>
          </p:nvSpPr>
          <p:spPr>
            <a:xfrm>
              <a:off x="4268694" y="2114625"/>
              <a:ext cx="65400" cy="10356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6" name="Google Shape;566;p42"/>
            <p:cNvSpPr/>
            <p:nvPr/>
          </p:nvSpPr>
          <p:spPr>
            <a:xfrm>
              <a:off x="5281763" y="3931155"/>
              <a:ext cx="65400" cy="9273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7" name="Google Shape;567;p42"/>
            <p:cNvSpPr/>
            <p:nvPr/>
          </p:nvSpPr>
          <p:spPr>
            <a:xfrm>
              <a:off x="2175097" y="2005321"/>
              <a:ext cx="65400" cy="11442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8" name="Google Shape;568;p42"/>
            <p:cNvSpPr/>
            <p:nvPr/>
          </p:nvSpPr>
          <p:spPr>
            <a:xfrm>
              <a:off x="3127630" y="3966455"/>
              <a:ext cx="65400" cy="9273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9" name="Google Shape;569;p42"/>
            <p:cNvSpPr/>
            <p:nvPr/>
          </p:nvSpPr>
          <p:spPr>
            <a:xfrm>
              <a:off x="6397596" y="2001824"/>
              <a:ext cx="65400" cy="11442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Flag Arrival Destination End Finish Svg Png Icon Free Download (#467043) -  OnlineWebFonts.COM" id="570" name="Google Shape;570;p42"/>
          <p:cNvPicPr preferRelativeResize="0"/>
          <p:nvPr/>
        </p:nvPicPr>
        <p:blipFill rotWithShape="1">
          <a:blip r:embed="rId8">
            <a:alphaModFix/>
          </a:blip>
          <a:srcRect b="0" l="0" r="0" t="0"/>
          <a:stretch/>
        </p:blipFill>
        <p:spPr>
          <a:xfrm>
            <a:off x="5292190" y="2571139"/>
            <a:ext cx="417164" cy="445304"/>
          </a:xfrm>
          <a:prstGeom prst="rect">
            <a:avLst/>
          </a:prstGeom>
          <a:noFill/>
          <a:ln>
            <a:noFill/>
          </a:ln>
        </p:spPr>
      </p:pic>
      <p:sp>
        <p:nvSpPr>
          <p:cNvPr id="571" name="Google Shape;571;p42"/>
          <p:cNvSpPr txBox="1"/>
          <p:nvPr/>
        </p:nvSpPr>
        <p:spPr>
          <a:xfrm>
            <a:off x="2139231" y="900207"/>
            <a:ext cx="1705708"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Motor Combustión</a:t>
            </a:r>
            <a:endParaRPr b="0" i="0" sz="1050" u="none" cap="none" strike="noStrike">
              <a:solidFill>
                <a:schemeClr val="lt1"/>
              </a:solidFill>
              <a:latin typeface="Verdana"/>
              <a:ea typeface="Verdana"/>
              <a:cs typeface="Verdana"/>
              <a:sym typeface="Verdana"/>
            </a:endParaRPr>
          </a:p>
        </p:txBody>
      </p:sp>
      <p:sp>
        <p:nvSpPr>
          <p:cNvPr id="572" name="Google Shape;572;p42"/>
          <p:cNvSpPr txBox="1"/>
          <p:nvPr/>
        </p:nvSpPr>
        <p:spPr>
          <a:xfrm>
            <a:off x="2868301" y="4122889"/>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SOP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Coche Eléctrico</a:t>
            </a:r>
            <a:endParaRPr b="0" i="0" sz="1050" u="none" cap="none" strike="noStrike">
              <a:solidFill>
                <a:schemeClr val="lt1"/>
              </a:solidFill>
              <a:latin typeface="Verdana"/>
              <a:ea typeface="Verdana"/>
              <a:cs typeface="Verdana"/>
              <a:sym typeface="Verdana"/>
            </a:endParaRPr>
          </a:p>
        </p:txBody>
      </p:sp>
      <p:sp>
        <p:nvSpPr>
          <p:cNvPr id="573" name="Google Shape;573;p42"/>
          <p:cNvSpPr txBox="1"/>
          <p:nvPr/>
        </p:nvSpPr>
        <p:spPr>
          <a:xfrm>
            <a:off x="1262922" y="4112954"/>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Industrialización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concepto</a:t>
            </a:r>
            <a:endParaRPr b="0" i="0" sz="1050" u="none" cap="none" strike="noStrike">
              <a:solidFill>
                <a:schemeClr val="lt1"/>
              </a:solidFill>
              <a:latin typeface="Verdana"/>
              <a:ea typeface="Verdana"/>
              <a:cs typeface="Verdana"/>
              <a:sym typeface="Verdana"/>
            </a:endParaRPr>
          </a:p>
        </p:txBody>
      </p:sp>
      <p:sp>
        <p:nvSpPr>
          <p:cNvPr id="574" name="Google Shape;574;p42"/>
          <p:cNvSpPr txBox="1"/>
          <p:nvPr/>
        </p:nvSpPr>
        <p:spPr>
          <a:xfrm>
            <a:off x="3712401" y="900205"/>
            <a:ext cx="1693264" cy="47651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rPr b="1" i="0" lang="ca" sz="1050" u="none" cap="none" strike="noStrike">
                <a:solidFill>
                  <a:schemeClr val="lt1"/>
                </a:solidFill>
                <a:latin typeface="Verdana"/>
                <a:ea typeface="Verdana"/>
                <a:cs typeface="Verdana"/>
                <a:sym typeface="Verdana"/>
              </a:rPr>
              <a:t>EOP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ca" sz="1050" u="none" cap="none" strike="noStrike">
                <a:solidFill>
                  <a:schemeClr val="lt1"/>
                </a:solidFill>
                <a:latin typeface="Verdana"/>
                <a:ea typeface="Verdana"/>
                <a:cs typeface="Verdana"/>
                <a:sym typeface="Verdana"/>
              </a:rPr>
              <a:t>VS11 CCGW</a:t>
            </a:r>
            <a:endParaRPr b="0" i="0" sz="1050" u="none" cap="none" strike="noStrike">
              <a:solidFill>
                <a:schemeClr val="lt1"/>
              </a:solidFill>
              <a:latin typeface="Verdana"/>
              <a:ea typeface="Verdana"/>
              <a:cs typeface="Verdana"/>
              <a:sym typeface="Verdana"/>
            </a:endParaRPr>
          </a:p>
        </p:txBody>
      </p:sp>
      <p:pic>
        <p:nvPicPr>
          <p:cNvPr id="575" name="Google Shape;575;p42"/>
          <p:cNvPicPr preferRelativeResize="0"/>
          <p:nvPr/>
        </p:nvPicPr>
        <p:blipFill rotWithShape="1">
          <a:blip r:embed="rId9">
            <a:alphaModFix/>
          </a:blip>
          <a:srcRect b="0" l="0" r="0" t="0"/>
          <a:stretch/>
        </p:blipFill>
        <p:spPr>
          <a:xfrm>
            <a:off x="193925" y="2618675"/>
            <a:ext cx="445300" cy="445300"/>
          </a:xfrm>
          <a:prstGeom prst="rect">
            <a:avLst/>
          </a:prstGeom>
          <a:noFill/>
          <a:ln>
            <a:noFill/>
          </a:ln>
        </p:spPr>
      </p:pic>
      <p:pic>
        <p:nvPicPr>
          <p:cNvPr id="576" name="Google Shape;576;p42"/>
          <p:cNvPicPr preferRelativeResize="0"/>
          <p:nvPr/>
        </p:nvPicPr>
        <p:blipFill rotWithShape="1">
          <a:blip r:embed="rId10">
            <a:alphaModFix/>
          </a:blip>
          <a:srcRect b="0" l="0" r="0" t="0"/>
          <a:stretch/>
        </p:blipFill>
        <p:spPr>
          <a:xfrm>
            <a:off x="5298512" y="2571154"/>
            <a:ext cx="445300" cy="445300"/>
          </a:xfrm>
          <a:prstGeom prst="rect">
            <a:avLst/>
          </a:prstGeom>
          <a:noFill/>
          <a:ln>
            <a:noFill/>
          </a:ln>
        </p:spPr>
      </p:pic>
      <p:pic>
        <p:nvPicPr>
          <p:cNvPr id="577" name="Google Shape;577;p42"/>
          <p:cNvPicPr preferRelativeResize="0"/>
          <p:nvPr/>
        </p:nvPicPr>
        <p:blipFill rotWithShape="1">
          <a:blip r:embed="rId11">
            <a:alphaModFix/>
          </a:blip>
          <a:srcRect b="0" l="0" r="0" t="0"/>
          <a:stretch/>
        </p:blipFill>
        <p:spPr>
          <a:xfrm>
            <a:off x="4298478" y="1376720"/>
            <a:ext cx="588509" cy="512985"/>
          </a:xfrm>
          <a:prstGeom prst="rect">
            <a:avLst/>
          </a:prstGeom>
          <a:noFill/>
          <a:ln>
            <a:noFill/>
          </a:ln>
        </p:spPr>
      </p:pic>
      <p:pic>
        <p:nvPicPr>
          <p:cNvPr id="578" name="Google Shape;578;p42"/>
          <p:cNvPicPr preferRelativeResize="0"/>
          <p:nvPr/>
        </p:nvPicPr>
        <p:blipFill rotWithShape="1">
          <a:blip r:embed="rId12">
            <a:alphaModFix/>
          </a:blip>
          <a:srcRect b="0" l="0" r="0" t="0"/>
          <a:stretch/>
        </p:blipFill>
        <p:spPr>
          <a:xfrm>
            <a:off x="1097187" y="1376720"/>
            <a:ext cx="588509" cy="512985"/>
          </a:xfrm>
          <a:prstGeom prst="rect">
            <a:avLst/>
          </a:prstGeom>
          <a:noFill/>
          <a:ln>
            <a:noFill/>
          </a:ln>
        </p:spPr>
      </p:pic>
      <p:pic>
        <p:nvPicPr>
          <p:cNvPr id="579" name="Google Shape;579;p42"/>
          <p:cNvPicPr preferRelativeResize="0"/>
          <p:nvPr/>
        </p:nvPicPr>
        <p:blipFill rotWithShape="1">
          <a:blip r:embed="rId13">
            <a:alphaModFix/>
          </a:blip>
          <a:srcRect b="0" l="0" r="0" t="0"/>
          <a:stretch/>
        </p:blipFill>
        <p:spPr>
          <a:xfrm>
            <a:off x="1817809" y="3359570"/>
            <a:ext cx="583479" cy="512985"/>
          </a:xfrm>
          <a:prstGeom prst="rect">
            <a:avLst/>
          </a:prstGeom>
          <a:noFill/>
          <a:ln>
            <a:noFill/>
          </a:ln>
        </p:spPr>
      </p:pic>
      <p:pic>
        <p:nvPicPr>
          <p:cNvPr id="580" name="Google Shape;580;p42"/>
          <p:cNvPicPr preferRelativeResize="0"/>
          <p:nvPr/>
        </p:nvPicPr>
        <p:blipFill rotWithShape="1">
          <a:blip r:embed="rId14">
            <a:alphaModFix/>
          </a:blip>
          <a:srcRect b="0" l="0" r="0" t="0"/>
          <a:stretch/>
        </p:blipFill>
        <p:spPr>
          <a:xfrm>
            <a:off x="2697828" y="1376720"/>
            <a:ext cx="588509" cy="512985"/>
          </a:xfrm>
          <a:prstGeom prst="rect">
            <a:avLst/>
          </a:prstGeom>
          <a:noFill/>
          <a:ln>
            <a:noFill/>
          </a:ln>
        </p:spPr>
      </p:pic>
      <p:pic>
        <p:nvPicPr>
          <p:cNvPr id="581" name="Google Shape;581;p42"/>
          <p:cNvPicPr preferRelativeResize="0"/>
          <p:nvPr/>
        </p:nvPicPr>
        <p:blipFill rotWithShape="1">
          <a:blip r:embed="rId15">
            <a:alphaModFix/>
          </a:blip>
          <a:srcRect b="0" l="0" r="0" t="0"/>
          <a:stretch/>
        </p:blipFill>
        <p:spPr>
          <a:xfrm>
            <a:off x="3420688" y="3366110"/>
            <a:ext cx="588509" cy="508404"/>
          </a:xfrm>
          <a:prstGeom prst="rect">
            <a:avLst/>
          </a:prstGeom>
          <a:noFill/>
          <a:ln>
            <a:noFill/>
          </a:ln>
        </p:spPr>
      </p:pic>
      <p:sp>
        <p:nvSpPr>
          <p:cNvPr id="582" name="Google Shape;582;p42"/>
          <p:cNvSpPr txBox="1"/>
          <p:nvPr/>
        </p:nvSpPr>
        <p:spPr>
          <a:xfrm>
            <a:off x="1097174" y="3872550"/>
            <a:ext cx="18660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Dataset</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Preparation &amp; Loading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83" name="Google Shape;583;p42"/>
          <p:cNvSpPr txBox="1"/>
          <p:nvPr/>
        </p:nvSpPr>
        <p:spPr>
          <a:xfrm>
            <a:off x="2868338" y="3872550"/>
            <a:ext cx="16932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First metrics</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of model training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pic>
        <p:nvPicPr>
          <p:cNvPr id="584" name="Google Shape;584;p42"/>
          <p:cNvPicPr preferRelativeResize="0"/>
          <p:nvPr/>
        </p:nvPicPr>
        <p:blipFill rotWithShape="1">
          <a:blip r:embed="rId16">
            <a:alphaModFix/>
          </a:blip>
          <a:srcRect b="0" l="0" r="0" t="0"/>
          <a:stretch/>
        </p:blipFill>
        <p:spPr>
          <a:xfrm>
            <a:off x="563625" y="901711"/>
            <a:ext cx="369825" cy="369825"/>
          </a:xfrm>
          <a:prstGeom prst="rect">
            <a:avLst/>
          </a:prstGeom>
          <a:noFill/>
          <a:ln>
            <a:noFill/>
          </a:ln>
        </p:spPr>
      </p:pic>
      <p:pic>
        <p:nvPicPr>
          <p:cNvPr id="585" name="Google Shape;585;p42"/>
          <p:cNvPicPr preferRelativeResize="0"/>
          <p:nvPr/>
        </p:nvPicPr>
        <p:blipFill rotWithShape="1">
          <a:blip r:embed="rId16">
            <a:alphaModFix/>
          </a:blip>
          <a:srcRect b="0" l="0" r="0" t="0"/>
          <a:stretch/>
        </p:blipFill>
        <p:spPr>
          <a:xfrm>
            <a:off x="2161400" y="901711"/>
            <a:ext cx="369825" cy="369825"/>
          </a:xfrm>
          <a:prstGeom prst="rect">
            <a:avLst/>
          </a:prstGeom>
          <a:noFill/>
          <a:ln>
            <a:noFill/>
          </a:ln>
        </p:spPr>
      </p:pic>
      <p:pic>
        <p:nvPicPr>
          <p:cNvPr id="586" name="Google Shape;586;p42"/>
          <p:cNvPicPr preferRelativeResize="0"/>
          <p:nvPr/>
        </p:nvPicPr>
        <p:blipFill rotWithShape="1">
          <a:blip r:embed="rId16">
            <a:alphaModFix/>
          </a:blip>
          <a:srcRect b="0" l="0" r="0" t="0"/>
          <a:stretch/>
        </p:blipFill>
        <p:spPr>
          <a:xfrm>
            <a:off x="3454712" y="901711"/>
            <a:ext cx="369825" cy="369825"/>
          </a:xfrm>
          <a:prstGeom prst="rect">
            <a:avLst/>
          </a:prstGeom>
          <a:noFill/>
          <a:ln>
            <a:noFill/>
          </a:ln>
        </p:spPr>
      </p:pic>
      <p:pic>
        <p:nvPicPr>
          <p:cNvPr id="587" name="Google Shape;587;p42"/>
          <p:cNvPicPr preferRelativeResize="0"/>
          <p:nvPr/>
        </p:nvPicPr>
        <p:blipFill rotWithShape="1">
          <a:blip r:embed="rId16">
            <a:alphaModFix/>
          </a:blip>
          <a:srcRect b="0" l="0" r="0" t="0"/>
          <a:stretch/>
        </p:blipFill>
        <p:spPr>
          <a:xfrm>
            <a:off x="1408104" y="3487680"/>
            <a:ext cx="369825" cy="369825"/>
          </a:xfrm>
          <a:prstGeom prst="rect">
            <a:avLst/>
          </a:prstGeom>
          <a:noFill/>
          <a:ln>
            <a:noFill/>
          </a:ln>
        </p:spPr>
      </p:pic>
      <p:pic>
        <p:nvPicPr>
          <p:cNvPr id="588" name="Google Shape;588;p42"/>
          <p:cNvPicPr preferRelativeResize="0"/>
          <p:nvPr/>
        </p:nvPicPr>
        <p:blipFill rotWithShape="1">
          <a:blip r:embed="rId16">
            <a:alphaModFix/>
          </a:blip>
          <a:srcRect b="0" l="0" r="0" t="0"/>
          <a:stretch/>
        </p:blipFill>
        <p:spPr>
          <a:xfrm>
            <a:off x="3005879" y="3487680"/>
            <a:ext cx="369825" cy="369825"/>
          </a:xfrm>
          <a:prstGeom prst="rect">
            <a:avLst/>
          </a:prstGeom>
          <a:noFill/>
          <a:ln>
            <a:noFill/>
          </a:ln>
        </p:spPr>
      </p:pic>
      <p:sp>
        <p:nvSpPr>
          <p:cNvPr id="589" name="Google Shape;589;p42"/>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0" name="Google Shape;590;p42"/>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sp>
        <p:nvSpPr>
          <p:cNvPr id="591" name="Google Shape;591;p42"/>
          <p:cNvSpPr txBox="1"/>
          <p:nvPr/>
        </p:nvSpPr>
        <p:spPr>
          <a:xfrm>
            <a:off x="856990" y="796100"/>
            <a:ext cx="10689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Project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Preparation</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92" name="Google Shape;592;p42"/>
          <p:cNvSpPr txBox="1"/>
          <p:nvPr/>
        </p:nvSpPr>
        <p:spPr>
          <a:xfrm>
            <a:off x="2415102" y="796100"/>
            <a:ext cx="10689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First Model</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Training</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p:txBody>
      </p:sp>
      <p:sp>
        <p:nvSpPr>
          <p:cNvPr id="593" name="Google Shape;593;p42"/>
          <p:cNvSpPr txBox="1"/>
          <p:nvPr/>
        </p:nvSpPr>
        <p:spPr>
          <a:xfrm>
            <a:off x="3578127" y="796100"/>
            <a:ext cx="2029200" cy="275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Final project</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Review &amp; conclusions</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rPr b="0" i="0" lang="ca" sz="1200" u="none" cap="none" strike="noStrike">
                <a:solidFill>
                  <a:schemeClr val="dk1"/>
                </a:solidFill>
                <a:latin typeface="Ubuntu"/>
                <a:ea typeface="Ubuntu"/>
                <a:cs typeface="Ubuntu"/>
                <a:sym typeface="Ubuntu"/>
              </a:rPr>
              <a:t>(100%)</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Ubuntu"/>
              <a:ea typeface="Ubuntu"/>
              <a:cs typeface="Ubuntu"/>
              <a:sym typeface="Ubuntu"/>
            </a:endParaRPr>
          </a:p>
        </p:txBody>
      </p:sp>
      <p:sp>
        <p:nvSpPr>
          <p:cNvPr id="594" name="Google Shape;594;p42"/>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grpSp>
        <p:nvGrpSpPr>
          <p:cNvPr id="595" name="Google Shape;595;p42"/>
          <p:cNvGrpSpPr/>
          <p:nvPr/>
        </p:nvGrpSpPr>
        <p:grpSpPr>
          <a:xfrm>
            <a:off x="3047" y="375696"/>
            <a:ext cx="9139015" cy="414000"/>
            <a:chOff x="3047" y="375696"/>
            <a:chExt cx="9139015" cy="414000"/>
          </a:xfrm>
        </p:grpSpPr>
        <p:grpSp>
          <p:nvGrpSpPr>
            <p:cNvPr id="596" name="Google Shape;596;p42"/>
            <p:cNvGrpSpPr/>
            <p:nvPr/>
          </p:nvGrpSpPr>
          <p:grpSpPr>
            <a:xfrm>
              <a:off x="3047" y="375696"/>
              <a:ext cx="9139015" cy="414000"/>
              <a:chOff x="3047" y="375696"/>
              <a:chExt cx="9139015" cy="414000"/>
            </a:xfrm>
          </p:grpSpPr>
          <p:sp>
            <p:nvSpPr>
              <p:cNvPr id="597" name="Google Shape;597;p42"/>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598" name="Google Shape;598;p42"/>
              <p:cNvGrpSpPr/>
              <p:nvPr/>
            </p:nvGrpSpPr>
            <p:grpSpPr>
              <a:xfrm>
                <a:off x="8141262" y="375696"/>
                <a:ext cx="1000800" cy="414000"/>
                <a:chOff x="8141262" y="376015"/>
                <a:chExt cx="1000800" cy="414000"/>
              </a:xfrm>
            </p:grpSpPr>
            <p:sp>
              <p:nvSpPr>
                <p:cNvPr id="599" name="Google Shape;599;p42"/>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600" name="Google Shape;600;p42"/>
                <p:cNvPicPr preferRelativeResize="0"/>
                <p:nvPr/>
              </p:nvPicPr>
              <p:blipFill rotWithShape="1">
                <a:blip r:embed="rId1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601" name="Google Shape;601;p42"/>
              <p:cNvPicPr preferRelativeResize="0"/>
              <p:nvPr/>
            </p:nvPicPr>
            <p:blipFill rotWithShape="1">
              <a:blip r:embed="rId19">
                <a:alphaModFix/>
              </a:blip>
              <a:srcRect b="0" l="0" r="0" t="0"/>
              <a:stretch/>
            </p:blipFill>
            <p:spPr>
              <a:xfrm>
                <a:off x="315282" y="397803"/>
                <a:ext cx="369805" cy="369805"/>
              </a:xfrm>
              <a:prstGeom prst="rect">
                <a:avLst/>
              </a:prstGeom>
              <a:noFill/>
              <a:ln>
                <a:noFill/>
              </a:ln>
            </p:spPr>
          </p:pic>
          <p:grpSp>
            <p:nvGrpSpPr>
              <p:cNvPr id="602" name="Google Shape;602;p42"/>
              <p:cNvGrpSpPr/>
              <p:nvPr/>
            </p:nvGrpSpPr>
            <p:grpSpPr>
              <a:xfrm>
                <a:off x="7477265" y="375696"/>
                <a:ext cx="1000800" cy="414000"/>
                <a:chOff x="7477265" y="375308"/>
                <a:chExt cx="1000800" cy="414000"/>
              </a:xfrm>
            </p:grpSpPr>
            <p:sp>
              <p:nvSpPr>
                <p:cNvPr id="603" name="Google Shape;603;p42"/>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604" name="Google Shape;604;p42"/>
                <p:cNvPicPr preferRelativeResize="0"/>
                <p:nvPr/>
              </p:nvPicPr>
              <p:blipFill rotWithShape="1">
                <a:blip r:embed="rId20">
                  <a:alphaModFix/>
                </a:blip>
                <a:srcRect b="0" l="0" r="0" t="0"/>
                <a:stretch/>
              </p:blipFill>
              <p:spPr>
                <a:xfrm>
                  <a:off x="7843649" y="455633"/>
                  <a:ext cx="283664" cy="283664"/>
                </a:xfrm>
                <a:prstGeom prst="rect">
                  <a:avLst/>
                </a:prstGeom>
                <a:noFill/>
                <a:ln>
                  <a:noFill/>
                </a:ln>
              </p:spPr>
            </p:pic>
          </p:grpSp>
          <p:grpSp>
            <p:nvGrpSpPr>
              <p:cNvPr id="605" name="Google Shape;605;p42"/>
              <p:cNvGrpSpPr/>
              <p:nvPr/>
            </p:nvGrpSpPr>
            <p:grpSpPr>
              <a:xfrm>
                <a:off x="6777743" y="375696"/>
                <a:ext cx="1000800" cy="414000"/>
                <a:chOff x="6777743" y="373411"/>
                <a:chExt cx="1000800" cy="414000"/>
              </a:xfrm>
            </p:grpSpPr>
            <p:sp>
              <p:nvSpPr>
                <p:cNvPr id="606" name="Google Shape;606;p42"/>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607" name="Google Shape;607;p42"/>
                <p:cNvPicPr preferRelativeResize="0"/>
                <p:nvPr/>
              </p:nvPicPr>
              <p:blipFill rotWithShape="1">
                <a:blip r:embed="rId21">
                  <a:alphaModFix/>
                </a:blip>
                <a:srcRect b="0" l="0" r="0" t="0"/>
                <a:stretch/>
              </p:blipFill>
              <p:spPr>
                <a:xfrm>
                  <a:off x="7096476" y="434572"/>
                  <a:ext cx="322932" cy="322932"/>
                </a:xfrm>
                <a:prstGeom prst="rect">
                  <a:avLst/>
                </a:prstGeom>
                <a:noFill/>
                <a:ln>
                  <a:noFill/>
                </a:ln>
              </p:spPr>
            </p:pic>
          </p:grpSp>
          <p:grpSp>
            <p:nvGrpSpPr>
              <p:cNvPr id="608" name="Google Shape;608;p42"/>
              <p:cNvGrpSpPr/>
              <p:nvPr/>
            </p:nvGrpSpPr>
            <p:grpSpPr>
              <a:xfrm>
                <a:off x="6043799" y="375696"/>
                <a:ext cx="1000800" cy="414000"/>
                <a:chOff x="6043799" y="374249"/>
                <a:chExt cx="1000800" cy="414000"/>
              </a:xfrm>
            </p:grpSpPr>
            <p:sp>
              <p:nvSpPr>
                <p:cNvPr id="609" name="Google Shape;609;p42"/>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610" name="Google Shape;610;p42"/>
                <p:cNvPicPr preferRelativeResize="0"/>
                <p:nvPr/>
              </p:nvPicPr>
              <p:blipFill rotWithShape="1">
                <a:blip r:embed="rId22">
                  <a:alphaModFix/>
                </a:blip>
                <a:srcRect b="0" l="0" r="0" t="0"/>
                <a:stretch/>
              </p:blipFill>
              <p:spPr>
                <a:xfrm>
                  <a:off x="6410183" y="464558"/>
                  <a:ext cx="262052" cy="262052"/>
                </a:xfrm>
                <a:prstGeom prst="rect">
                  <a:avLst/>
                </a:prstGeom>
                <a:noFill/>
                <a:ln>
                  <a:noFill/>
                </a:ln>
              </p:spPr>
            </p:pic>
          </p:grpSp>
          <p:sp>
            <p:nvSpPr>
              <p:cNvPr id="611" name="Google Shape;611;p42"/>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12" name="Google Shape;612;p42"/>
              <p:cNvGrpSpPr/>
              <p:nvPr/>
            </p:nvGrpSpPr>
            <p:grpSpPr>
              <a:xfrm>
                <a:off x="3871085" y="375696"/>
                <a:ext cx="1000800" cy="414000"/>
                <a:chOff x="3871085" y="374082"/>
                <a:chExt cx="1000800" cy="414000"/>
              </a:xfrm>
            </p:grpSpPr>
            <p:sp>
              <p:nvSpPr>
                <p:cNvPr id="613" name="Google Shape;613;p42"/>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614" name="Google Shape;614;p42"/>
                <p:cNvPicPr preferRelativeResize="0"/>
                <p:nvPr/>
              </p:nvPicPr>
              <p:blipFill rotWithShape="1">
                <a:blip r:embed="rId23">
                  <a:alphaModFix/>
                </a:blip>
                <a:srcRect b="0" l="0" r="0" t="0"/>
                <a:stretch/>
              </p:blipFill>
              <p:spPr>
                <a:xfrm>
                  <a:off x="4173156" y="419164"/>
                  <a:ext cx="346367" cy="346367"/>
                </a:xfrm>
                <a:prstGeom prst="rect">
                  <a:avLst/>
                </a:prstGeom>
                <a:noFill/>
                <a:ln>
                  <a:noFill/>
                </a:ln>
              </p:spPr>
            </p:pic>
          </p:grpSp>
          <p:grpSp>
            <p:nvGrpSpPr>
              <p:cNvPr id="615" name="Google Shape;615;p42"/>
              <p:cNvGrpSpPr/>
              <p:nvPr/>
            </p:nvGrpSpPr>
            <p:grpSpPr>
              <a:xfrm>
                <a:off x="3113374" y="375696"/>
                <a:ext cx="1000800" cy="414000"/>
                <a:chOff x="3113374" y="372277"/>
                <a:chExt cx="1000800" cy="414000"/>
              </a:xfrm>
            </p:grpSpPr>
            <p:sp>
              <p:nvSpPr>
                <p:cNvPr id="616" name="Google Shape;616;p42"/>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617" name="Google Shape;617;p42"/>
                <p:cNvPicPr preferRelativeResize="0"/>
                <p:nvPr/>
              </p:nvPicPr>
              <p:blipFill rotWithShape="1">
                <a:blip r:embed="rId24">
                  <a:alphaModFix/>
                </a:blip>
                <a:srcRect b="0" l="0" r="0" t="0"/>
                <a:stretch/>
              </p:blipFill>
              <p:spPr>
                <a:xfrm>
                  <a:off x="3385545" y="415071"/>
                  <a:ext cx="363370" cy="363370"/>
                </a:xfrm>
                <a:prstGeom prst="rect">
                  <a:avLst/>
                </a:prstGeom>
                <a:noFill/>
                <a:ln>
                  <a:noFill/>
                </a:ln>
              </p:spPr>
            </p:pic>
          </p:grpSp>
          <p:grpSp>
            <p:nvGrpSpPr>
              <p:cNvPr id="618" name="Google Shape;618;p42"/>
              <p:cNvGrpSpPr/>
              <p:nvPr/>
            </p:nvGrpSpPr>
            <p:grpSpPr>
              <a:xfrm>
                <a:off x="2322427" y="375696"/>
                <a:ext cx="1000800" cy="414000"/>
                <a:chOff x="2322427" y="369857"/>
                <a:chExt cx="1000800" cy="414000"/>
              </a:xfrm>
            </p:grpSpPr>
            <p:sp>
              <p:nvSpPr>
                <p:cNvPr id="619" name="Google Shape;619;p42"/>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620" name="Google Shape;620;p42"/>
                <p:cNvPicPr preferRelativeResize="0"/>
                <p:nvPr/>
              </p:nvPicPr>
              <p:blipFill rotWithShape="1">
                <a:blip r:embed="rId25">
                  <a:alphaModFix/>
                </a:blip>
                <a:srcRect b="0" l="0" r="0" t="0"/>
                <a:stretch/>
              </p:blipFill>
              <p:spPr>
                <a:xfrm>
                  <a:off x="2651068" y="441638"/>
                  <a:ext cx="310236" cy="310236"/>
                </a:xfrm>
                <a:prstGeom prst="rect">
                  <a:avLst/>
                </a:prstGeom>
                <a:noFill/>
                <a:ln>
                  <a:noFill/>
                </a:ln>
              </p:spPr>
            </p:pic>
          </p:grpSp>
          <p:sp>
            <p:nvSpPr>
              <p:cNvPr id="621" name="Google Shape;621;p42"/>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2" name="Google Shape;622;p42"/>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3" name="Google Shape;623;p42"/>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624" name="Google Shape;624;p42"/>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625" name="Google Shape;625;p42"/>
            <p:cNvPicPr preferRelativeResize="0"/>
            <p:nvPr/>
          </p:nvPicPr>
          <p:blipFill rotWithShape="1">
            <a:blip r:embed="rId26">
              <a:alphaModFix/>
            </a:blip>
            <a:srcRect b="0" l="0" r="0" t="0"/>
            <a:stretch/>
          </p:blipFill>
          <p:spPr>
            <a:xfrm>
              <a:off x="1132929" y="433985"/>
              <a:ext cx="337219" cy="337219"/>
            </a:xfrm>
            <a:prstGeom prst="rect">
              <a:avLst/>
            </a:prstGeom>
            <a:noFill/>
            <a:ln>
              <a:noFill/>
            </a:ln>
          </p:spPr>
        </p:pic>
      </p:grpSp>
      <p:pic>
        <p:nvPicPr>
          <p:cNvPr id="626" name="Google Shape;626;p42"/>
          <p:cNvPicPr preferRelativeResize="0"/>
          <p:nvPr/>
        </p:nvPicPr>
        <p:blipFill rotWithShape="1">
          <a:blip r:embed="rId27">
            <a:alphaModFix/>
          </a:blip>
          <a:srcRect b="0" l="0" r="0" t="0"/>
          <a:stretch/>
        </p:blipFill>
        <p:spPr>
          <a:xfrm>
            <a:off x="8752300" y="29649"/>
            <a:ext cx="337224" cy="337254"/>
          </a:xfrm>
          <a:prstGeom prst="rect">
            <a:avLst/>
          </a:prstGeom>
          <a:noFill/>
          <a:ln>
            <a:noFill/>
          </a:ln>
        </p:spPr>
      </p:pic>
      <p:pic>
        <p:nvPicPr>
          <p:cNvPr descr="weight, Weightlifter, Man, Silhouette, Fitness Forever, sport, Excercise,  sports, weightlifting, Lifting icon" id="627" name="Google Shape;627;p42"/>
          <p:cNvPicPr preferRelativeResize="0"/>
          <p:nvPr/>
        </p:nvPicPr>
        <p:blipFill rotWithShape="1">
          <a:blip r:embed="rId28">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628" name="Google Shape;628;p42"/>
          <p:cNvPicPr preferRelativeResize="0"/>
          <p:nvPr/>
        </p:nvPicPr>
        <p:blipFill rotWithShape="1">
          <a:blip r:embed="rId29">
            <a:alphaModFix/>
          </a:blip>
          <a:srcRect b="0" l="0" r="0" t="0"/>
          <a:stretch/>
        </p:blipFill>
        <p:spPr>
          <a:xfrm>
            <a:off x="4961259" y="504307"/>
            <a:ext cx="290979" cy="196574"/>
          </a:xfrm>
          <a:prstGeom prst="rect">
            <a:avLst/>
          </a:prstGeom>
          <a:noFill/>
          <a:ln>
            <a:noFill/>
          </a:ln>
        </p:spPr>
      </p:pic>
      <p:sp>
        <p:nvSpPr>
          <p:cNvPr id="629" name="Google Shape;629;p42"/>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5</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43"/>
          <p:cNvPicPr preferRelativeResize="0"/>
          <p:nvPr/>
        </p:nvPicPr>
        <p:blipFill rotWithShape="1">
          <a:blip r:embed="rId3">
            <a:alphaModFix/>
          </a:blip>
          <a:srcRect b="934" l="32272" r="5162" t="-935"/>
          <a:stretch/>
        </p:blipFill>
        <p:spPr>
          <a:xfrm>
            <a:off x="5966883" y="788459"/>
            <a:ext cx="3175228" cy="3735586"/>
          </a:xfrm>
          <a:prstGeom prst="rect">
            <a:avLst/>
          </a:prstGeom>
          <a:noFill/>
          <a:ln>
            <a:noFill/>
          </a:ln>
        </p:spPr>
      </p:pic>
      <p:sp>
        <p:nvSpPr>
          <p:cNvPr id="636" name="Google Shape;636;p43"/>
          <p:cNvSpPr/>
          <p:nvPr/>
        </p:nvSpPr>
        <p:spPr>
          <a:xfrm>
            <a:off x="5940658" y="796089"/>
            <a:ext cx="3203341" cy="3751083"/>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43"/>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638" name="Google Shape;638;p43"/>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639" name="Google Shape;639;p43"/>
          <p:cNvSpPr/>
          <p:nvPr/>
        </p:nvSpPr>
        <p:spPr>
          <a:xfrm>
            <a:off x="5899125" y="796089"/>
            <a:ext cx="142448" cy="3775464"/>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40" name="Google Shape;640;p43"/>
          <p:cNvGrpSpPr/>
          <p:nvPr/>
        </p:nvGrpSpPr>
        <p:grpSpPr>
          <a:xfrm>
            <a:off x="1240820" y="4571552"/>
            <a:ext cx="6596003" cy="176993"/>
            <a:chOff x="1654426" y="6095402"/>
            <a:chExt cx="8794671" cy="235991"/>
          </a:xfrm>
        </p:grpSpPr>
        <p:sp>
          <p:nvSpPr>
            <p:cNvPr id="641" name="Google Shape;641;p43"/>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2" name="Google Shape;642;p43"/>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43" name="Google Shape;643;p43"/>
          <p:cNvGrpSpPr/>
          <p:nvPr/>
        </p:nvGrpSpPr>
        <p:grpSpPr>
          <a:xfrm>
            <a:off x="6927009" y="4606492"/>
            <a:ext cx="2029295" cy="407107"/>
            <a:chOff x="6568690" y="4701027"/>
            <a:chExt cx="2539705" cy="504004"/>
          </a:xfrm>
        </p:grpSpPr>
        <p:sp>
          <p:nvSpPr>
            <p:cNvPr id="644" name="Google Shape;644;p43"/>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p43"/>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6" name="Google Shape;646;p43"/>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47" name="Google Shape;647;p43"/>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648" name="Google Shape;648;p43"/>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649" name="Google Shape;649;p43"/>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650" name="Google Shape;650;p43"/>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651" name="Google Shape;651;p43"/>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652" name="Google Shape;652;p43"/>
          <p:cNvSpPr/>
          <p:nvPr/>
        </p:nvSpPr>
        <p:spPr>
          <a:xfrm>
            <a:off x="799812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3" name="Google Shape;653;p43"/>
          <p:cNvSpPr/>
          <p:nvPr/>
        </p:nvSpPr>
        <p:spPr>
          <a:xfrm>
            <a:off x="7145698"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4" name="Google Shape;654;p43"/>
          <p:cNvSpPr/>
          <p:nvPr/>
        </p:nvSpPr>
        <p:spPr>
          <a:xfrm>
            <a:off x="6335506" y="386856"/>
            <a:ext cx="1148678"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55" name="Google Shape;655;p43"/>
          <p:cNvGrpSpPr/>
          <p:nvPr/>
        </p:nvGrpSpPr>
        <p:grpSpPr>
          <a:xfrm>
            <a:off x="3047" y="375696"/>
            <a:ext cx="9138979" cy="414018"/>
            <a:chOff x="3047" y="375696"/>
            <a:chExt cx="9138979" cy="414018"/>
          </a:xfrm>
        </p:grpSpPr>
        <p:grpSp>
          <p:nvGrpSpPr>
            <p:cNvPr id="656" name="Google Shape;656;p43"/>
            <p:cNvGrpSpPr/>
            <p:nvPr/>
          </p:nvGrpSpPr>
          <p:grpSpPr>
            <a:xfrm>
              <a:off x="3047" y="375696"/>
              <a:ext cx="9138979" cy="414018"/>
              <a:chOff x="3047" y="375696"/>
              <a:chExt cx="9138979" cy="414018"/>
            </a:xfrm>
          </p:grpSpPr>
          <p:sp>
            <p:nvSpPr>
              <p:cNvPr id="657" name="Google Shape;657;p43"/>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58" name="Google Shape;658;p43"/>
              <p:cNvGrpSpPr/>
              <p:nvPr/>
            </p:nvGrpSpPr>
            <p:grpSpPr>
              <a:xfrm>
                <a:off x="8141262" y="375696"/>
                <a:ext cx="1000764" cy="414018"/>
                <a:chOff x="8141262" y="376015"/>
                <a:chExt cx="1000764" cy="414018"/>
              </a:xfrm>
            </p:grpSpPr>
            <p:sp>
              <p:nvSpPr>
                <p:cNvPr id="659" name="Google Shape;659;p43"/>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660" name="Google Shape;660;p43"/>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661" name="Google Shape;661;p43"/>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662" name="Google Shape;662;p43"/>
              <p:cNvGrpSpPr/>
              <p:nvPr/>
            </p:nvGrpSpPr>
            <p:grpSpPr>
              <a:xfrm>
                <a:off x="7477265" y="375696"/>
                <a:ext cx="1000764" cy="414018"/>
                <a:chOff x="7477265" y="375308"/>
                <a:chExt cx="1000764" cy="414018"/>
              </a:xfrm>
            </p:grpSpPr>
            <p:sp>
              <p:nvSpPr>
                <p:cNvPr id="663" name="Google Shape;663;p43"/>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664" name="Google Shape;664;p43"/>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665" name="Google Shape;665;p43"/>
              <p:cNvGrpSpPr/>
              <p:nvPr/>
            </p:nvGrpSpPr>
            <p:grpSpPr>
              <a:xfrm>
                <a:off x="6777743" y="375696"/>
                <a:ext cx="1000764" cy="414018"/>
                <a:chOff x="6777743" y="373411"/>
                <a:chExt cx="1000764" cy="414018"/>
              </a:xfrm>
            </p:grpSpPr>
            <p:sp>
              <p:nvSpPr>
                <p:cNvPr id="666" name="Google Shape;666;p43"/>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667" name="Google Shape;667;p43"/>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668" name="Google Shape;668;p43"/>
              <p:cNvGrpSpPr/>
              <p:nvPr/>
            </p:nvGrpSpPr>
            <p:grpSpPr>
              <a:xfrm>
                <a:off x="6043799" y="375696"/>
                <a:ext cx="1000764" cy="414018"/>
                <a:chOff x="6043799" y="374249"/>
                <a:chExt cx="1000764" cy="414018"/>
              </a:xfrm>
            </p:grpSpPr>
            <p:sp>
              <p:nvSpPr>
                <p:cNvPr id="669" name="Google Shape;669;p43"/>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670" name="Google Shape;670;p43"/>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671" name="Google Shape;671;p43"/>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72" name="Google Shape;672;p43"/>
              <p:cNvGrpSpPr/>
              <p:nvPr/>
            </p:nvGrpSpPr>
            <p:grpSpPr>
              <a:xfrm>
                <a:off x="3871085" y="375696"/>
                <a:ext cx="1000764" cy="414018"/>
                <a:chOff x="3871085" y="374082"/>
                <a:chExt cx="1000764" cy="414018"/>
              </a:xfrm>
            </p:grpSpPr>
            <p:sp>
              <p:nvSpPr>
                <p:cNvPr id="673" name="Google Shape;673;p43"/>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674" name="Google Shape;674;p43"/>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675" name="Google Shape;675;p43"/>
              <p:cNvGrpSpPr/>
              <p:nvPr/>
            </p:nvGrpSpPr>
            <p:grpSpPr>
              <a:xfrm>
                <a:off x="3113374" y="375696"/>
                <a:ext cx="1000764" cy="414018"/>
                <a:chOff x="3113374" y="372277"/>
                <a:chExt cx="1000764" cy="414018"/>
              </a:xfrm>
            </p:grpSpPr>
            <p:sp>
              <p:nvSpPr>
                <p:cNvPr id="676" name="Google Shape;676;p43"/>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677" name="Google Shape;677;p43"/>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678" name="Google Shape;678;p43"/>
              <p:cNvGrpSpPr/>
              <p:nvPr/>
            </p:nvGrpSpPr>
            <p:grpSpPr>
              <a:xfrm>
                <a:off x="2322427" y="375696"/>
                <a:ext cx="1000764" cy="414018"/>
                <a:chOff x="2322427" y="369857"/>
                <a:chExt cx="1000764" cy="414018"/>
              </a:xfrm>
            </p:grpSpPr>
            <p:sp>
              <p:nvSpPr>
                <p:cNvPr id="679" name="Google Shape;679;p43"/>
                <p:cNvSpPr/>
                <p:nvPr/>
              </p:nvSpPr>
              <p:spPr>
                <a:xfrm>
                  <a:off x="2322427" y="36985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680" name="Google Shape;680;p43"/>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681" name="Google Shape;681;p43"/>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2" name="Google Shape;682;p43"/>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3" name="Google Shape;683;p43"/>
              <p:cNvSpPr/>
              <p:nvPr/>
            </p:nvSpPr>
            <p:spPr>
              <a:xfrm>
                <a:off x="1528134" y="375696"/>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684" name="Google Shape;684;p43"/>
              <p:cNvPicPr preferRelativeResize="0"/>
              <p:nvPr/>
            </p:nvPicPr>
            <p:blipFill rotWithShape="1">
              <a:blip r:embed="rId7">
                <a:alphaModFix/>
              </a:blip>
              <a:srcRect b="0" l="0" r="0" t="0"/>
              <a:stretch/>
            </p:blipFill>
            <p:spPr>
              <a:xfrm>
                <a:off x="1916987" y="427785"/>
                <a:ext cx="309840" cy="309840"/>
              </a:xfrm>
              <a:prstGeom prst="rect">
                <a:avLst/>
              </a:prstGeom>
              <a:noFill/>
              <a:ln>
                <a:noFill/>
              </a:ln>
            </p:spPr>
          </p:pic>
        </p:grpSp>
        <p:pic>
          <p:nvPicPr>
            <p:cNvPr descr="Resolution - Free computer icons" id="685" name="Google Shape;685;p43"/>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686" name="Google Shape;686;p43"/>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7" name="Google Shape;687;p43"/>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688" name="Google Shape;688;p43"/>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689" name="Google Shape;689;p43"/>
          <p:cNvPicPr preferRelativeResize="0"/>
          <p:nvPr/>
        </p:nvPicPr>
        <p:blipFill rotWithShape="1">
          <a:blip r:embed="rId19">
            <a:alphaModFix/>
          </a:blip>
          <a:srcRect b="0" l="0" r="0" t="0"/>
          <a:stretch/>
        </p:blipFill>
        <p:spPr>
          <a:xfrm>
            <a:off x="50655" y="818412"/>
            <a:ext cx="9042696" cy="3735600"/>
          </a:xfrm>
          <a:prstGeom prst="rect">
            <a:avLst/>
          </a:prstGeom>
          <a:noFill/>
          <a:ln>
            <a:noFill/>
          </a:ln>
        </p:spPr>
      </p:pic>
      <p:sp>
        <p:nvSpPr>
          <p:cNvPr id="690" name="Google Shape;690;p43"/>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691" name="Google Shape;691;p43"/>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692" name="Google Shape;692;p43"/>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693" name="Google Shape;693;p43"/>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6</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44"/>
          <p:cNvPicPr preferRelativeResize="0"/>
          <p:nvPr/>
        </p:nvPicPr>
        <p:blipFill rotWithShape="1">
          <a:blip r:embed="rId3">
            <a:alphaModFix/>
          </a:blip>
          <a:srcRect b="928" l="32269" r="5167" t="-930"/>
          <a:stretch/>
        </p:blipFill>
        <p:spPr>
          <a:xfrm>
            <a:off x="5966883" y="788459"/>
            <a:ext cx="3175228" cy="3735586"/>
          </a:xfrm>
          <a:prstGeom prst="rect">
            <a:avLst/>
          </a:prstGeom>
          <a:noFill/>
          <a:ln>
            <a:noFill/>
          </a:ln>
        </p:spPr>
      </p:pic>
      <p:sp>
        <p:nvSpPr>
          <p:cNvPr id="700" name="Google Shape;700;p44"/>
          <p:cNvSpPr/>
          <p:nvPr/>
        </p:nvSpPr>
        <p:spPr>
          <a:xfrm>
            <a:off x="5940658" y="796089"/>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1" name="Google Shape;701;p44"/>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703" name="Google Shape;703;p44"/>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04" name="Google Shape;704;p44"/>
          <p:cNvGrpSpPr/>
          <p:nvPr/>
        </p:nvGrpSpPr>
        <p:grpSpPr>
          <a:xfrm>
            <a:off x="1240820" y="4571558"/>
            <a:ext cx="6595981" cy="177075"/>
            <a:chOff x="1654426" y="6095402"/>
            <a:chExt cx="8794641" cy="236100"/>
          </a:xfrm>
        </p:grpSpPr>
        <p:sp>
          <p:nvSpPr>
            <p:cNvPr id="705" name="Google Shape;705;p44"/>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6" name="Google Shape;706;p44"/>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07" name="Google Shape;707;p44"/>
          <p:cNvGrpSpPr/>
          <p:nvPr/>
        </p:nvGrpSpPr>
        <p:grpSpPr>
          <a:xfrm>
            <a:off x="6926826" y="4606278"/>
            <a:ext cx="2029209" cy="407083"/>
            <a:chOff x="6568690" y="4701027"/>
            <a:chExt cx="2539686" cy="504003"/>
          </a:xfrm>
        </p:grpSpPr>
        <p:sp>
          <p:nvSpPr>
            <p:cNvPr id="708" name="Google Shape;708;p44"/>
            <p:cNvSpPr/>
            <p:nvPr/>
          </p:nvSpPr>
          <p:spPr>
            <a:xfrm>
              <a:off x="6568690" y="4701027"/>
              <a:ext cx="509100" cy="504000"/>
            </a:xfrm>
            <a:prstGeom prst="ellipse">
              <a:avLst/>
            </a:prstGeom>
            <a:blipFill rotWithShape="1">
              <a:blip r:embed="rId4">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p44"/>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0" name="Google Shape;710;p44"/>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11" name="Google Shape;711;p44"/>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712" name="Google Shape;712;p44"/>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713" name="Google Shape;713;p44"/>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714" name="Google Shape;714;p44"/>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715" name="Google Shape;715;p44"/>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716" name="Google Shape;716;p44"/>
          <p:cNvSpPr/>
          <p:nvPr/>
        </p:nvSpPr>
        <p:spPr>
          <a:xfrm rot="-1782254">
            <a:off x="1826981" y="2000037"/>
            <a:ext cx="2570013" cy="9232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ca" sz="5400" u="none" cap="none" strike="noStrike">
                <a:solidFill>
                  <a:srgbClr val="D8E2F3"/>
                </a:solidFill>
                <a:latin typeface="Arial"/>
                <a:ea typeface="Arial"/>
                <a:cs typeface="Arial"/>
                <a:sym typeface="Arial"/>
              </a:rPr>
              <a:t>GANTT</a:t>
            </a:r>
            <a:endParaRPr b="0" i="0" sz="1400" u="none" cap="none" strike="noStrike">
              <a:solidFill>
                <a:srgbClr val="000000"/>
              </a:solidFill>
              <a:latin typeface="Arial"/>
              <a:ea typeface="Arial"/>
              <a:cs typeface="Arial"/>
              <a:sym typeface="Arial"/>
            </a:endParaRPr>
          </a:p>
        </p:txBody>
      </p:sp>
      <p:sp>
        <p:nvSpPr>
          <p:cNvPr id="717" name="Google Shape;717;p44"/>
          <p:cNvSpPr/>
          <p:nvPr/>
        </p:nvSpPr>
        <p:spPr>
          <a:xfrm>
            <a:off x="799812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8" name="Google Shape;718;p44"/>
          <p:cNvSpPr/>
          <p:nvPr/>
        </p:nvSpPr>
        <p:spPr>
          <a:xfrm>
            <a:off x="7145698"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9" name="Google Shape;719;p44"/>
          <p:cNvSpPr/>
          <p:nvPr/>
        </p:nvSpPr>
        <p:spPr>
          <a:xfrm>
            <a:off x="633550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20" name="Google Shape;720;p44"/>
          <p:cNvGrpSpPr/>
          <p:nvPr/>
        </p:nvGrpSpPr>
        <p:grpSpPr>
          <a:xfrm>
            <a:off x="3047" y="375696"/>
            <a:ext cx="9139015" cy="414000"/>
            <a:chOff x="3047" y="375696"/>
            <a:chExt cx="9139015" cy="414000"/>
          </a:xfrm>
        </p:grpSpPr>
        <p:grpSp>
          <p:nvGrpSpPr>
            <p:cNvPr id="721" name="Google Shape;721;p44"/>
            <p:cNvGrpSpPr/>
            <p:nvPr/>
          </p:nvGrpSpPr>
          <p:grpSpPr>
            <a:xfrm>
              <a:off x="3047" y="375696"/>
              <a:ext cx="9139015" cy="414000"/>
              <a:chOff x="3047" y="375696"/>
              <a:chExt cx="9139015" cy="414000"/>
            </a:xfrm>
          </p:grpSpPr>
          <p:sp>
            <p:nvSpPr>
              <p:cNvPr id="722" name="Google Shape;722;p44"/>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23" name="Google Shape;723;p44"/>
              <p:cNvGrpSpPr/>
              <p:nvPr/>
            </p:nvGrpSpPr>
            <p:grpSpPr>
              <a:xfrm>
                <a:off x="8141262" y="375696"/>
                <a:ext cx="1000800" cy="414000"/>
                <a:chOff x="8141262" y="376015"/>
                <a:chExt cx="1000800" cy="414000"/>
              </a:xfrm>
            </p:grpSpPr>
            <p:sp>
              <p:nvSpPr>
                <p:cNvPr id="724" name="Google Shape;724;p44"/>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725" name="Google Shape;725;p44"/>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726" name="Google Shape;726;p44"/>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727" name="Google Shape;727;p44"/>
              <p:cNvGrpSpPr/>
              <p:nvPr/>
            </p:nvGrpSpPr>
            <p:grpSpPr>
              <a:xfrm>
                <a:off x="7477265" y="375696"/>
                <a:ext cx="1000800" cy="414000"/>
                <a:chOff x="7477265" y="375308"/>
                <a:chExt cx="1000800" cy="414000"/>
              </a:xfrm>
            </p:grpSpPr>
            <p:sp>
              <p:nvSpPr>
                <p:cNvPr id="728" name="Google Shape;728;p44"/>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729" name="Google Shape;729;p44"/>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730" name="Google Shape;730;p44"/>
              <p:cNvGrpSpPr/>
              <p:nvPr/>
            </p:nvGrpSpPr>
            <p:grpSpPr>
              <a:xfrm>
                <a:off x="6777743" y="375696"/>
                <a:ext cx="1000800" cy="414000"/>
                <a:chOff x="6777743" y="373411"/>
                <a:chExt cx="1000800" cy="414000"/>
              </a:xfrm>
            </p:grpSpPr>
            <p:sp>
              <p:nvSpPr>
                <p:cNvPr id="731" name="Google Shape;731;p44"/>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732" name="Google Shape;732;p44"/>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733" name="Google Shape;733;p44"/>
              <p:cNvGrpSpPr/>
              <p:nvPr/>
            </p:nvGrpSpPr>
            <p:grpSpPr>
              <a:xfrm>
                <a:off x="6043799" y="375696"/>
                <a:ext cx="1000800" cy="414000"/>
                <a:chOff x="6043799" y="374249"/>
                <a:chExt cx="1000800" cy="414000"/>
              </a:xfrm>
            </p:grpSpPr>
            <p:sp>
              <p:nvSpPr>
                <p:cNvPr id="734" name="Google Shape;734;p44"/>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735" name="Google Shape;735;p44"/>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736" name="Google Shape;736;p44"/>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37" name="Google Shape;737;p44"/>
              <p:cNvGrpSpPr/>
              <p:nvPr/>
            </p:nvGrpSpPr>
            <p:grpSpPr>
              <a:xfrm>
                <a:off x="3871085" y="375696"/>
                <a:ext cx="1000800" cy="414000"/>
                <a:chOff x="3871085" y="374082"/>
                <a:chExt cx="1000800" cy="414000"/>
              </a:xfrm>
            </p:grpSpPr>
            <p:sp>
              <p:nvSpPr>
                <p:cNvPr id="738" name="Google Shape;738;p44"/>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739" name="Google Shape;739;p44"/>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740" name="Google Shape;740;p44"/>
              <p:cNvGrpSpPr/>
              <p:nvPr/>
            </p:nvGrpSpPr>
            <p:grpSpPr>
              <a:xfrm>
                <a:off x="3113374" y="375696"/>
                <a:ext cx="1000800" cy="414000"/>
                <a:chOff x="3113374" y="372277"/>
                <a:chExt cx="1000800" cy="414000"/>
              </a:xfrm>
            </p:grpSpPr>
            <p:sp>
              <p:nvSpPr>
                <p:cNvPr id="741" name="Google Shape;741;p44"/>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742" name="Google Shape;742;p44"/>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743" name="Google Shape;743;p44"/>
              <p:cNvGrpSpPr/>
              <p:nvPr/>
            </p:nvGrpSpPr>
            <p:grpSpPr>
              <a:xfrm>
                <a:off x="2322427" y="375696"/>
                <a:ext cx="1000800" cy="414000"/>
                <a:chOff x="2322427" y="369857"/>
                <a:chExt cx="1000800" cy="414000"/>
              </a:xfrm>
            </p:grpSpPr>
            <p:sp>
              <p:nvSpPr>
                <p:cNvPr id="744" name="Google Shape;744;p44"/>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745" name="Google Shape;745;p44"/>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746" name="Google Shape;746;p44"/>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7" name="Google Shape;747;p44"/>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8" name="Google Shape;748;p44"/>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749" name="Google Shape;749;p44"/>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750" name="Google Shape;750;p44"/>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751" name="Google Shape;751;p44"/>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2" name="Google Shape;752;p44"/>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753" name="Google Shape;753;p44"/>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754" name="Google Shape;754;p44"/>
          <p:cNvPicPr preferRelativeResize="0"/>
          <p:nvPr/>
        </p:nvPicPr>
        <p:blipFill rotWithShape="1">
          <a:blip r:embed="rId19">
            <a:alphaModFix/>
          </a:blip>
          <a:srcRect b="20911" l="0" r="0" t="0"/>
          <a:stretch/>
        </p:blipFill>
        <p:spPr>
          <a:xfrm>
            <a:off x="40100" y="820825"/>
            <a:ext cx="9063799" cy="3735625"/>
          </a:xfrm>
          <a:prstGeom prst="rect">
            <a:avLst/>
          </a:prstGeom>
          <a:noFill/>
          <a:ln>
            <a:noFill/>
          </a:ln>
        </p:spPr>
      </p:pic>
      <p:sp>
        <p:nvSpPr>
          <p:cNvPr id="755" name="Google Shape;755;p44"/>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756" name="Google Shape;756;p44"/>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757" name="Google Shape;757;p44"/>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758" name="Google Shape;758;p44"/>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7</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45"/>
          <p:cNvPicPr preferRelativeResize="0"/>
          <p:nvPr/>
        </p:nvPicPr>
        <p:blipFill rotWithShape="1">
          <a:blip r:embed="rId3">
            <a:alphaModFix/>
          </a:blip>
          <a:srcRect b="928" l="32269" r="5167" t="-930"/>
          <a:stretch/>
        </p:blipFill>
        <p:spPr>
          <a:xfrm>
            <a:off x="5966883" y="788459"/>
            <a:ext cx="3175228" cy="3735586"/>
          </a:xfrm>
          <a:prstGeom prst="rect">
            <a:avLst/>
          </a:prstGeom>
          <a:noFill/>
          <a:ln>
            <a:noFill/>
          </a:ln>
        </p:spPr>
      </p:pic>
      <p:sp>
        <p:nvSpPr>
          <p:cNvPr id="765" name="Google Shape;765;p45"/>
          <p:cNvSpPr/>
          <p:nvPr/>
        </p:nvSpPr>
        <p:spPr>
          <a:xfrm>
            <a:off x="5940658" y="796089"/>
            <a:ext cx="3203400" cy="3751200"/>
          </a:xfrm>
          <a:prstGeom prst="rect">
            <a:avLst/>
          </a:prstGeom>
          <a:solidFill>
            <a:schemeClr val="dk1">
              <a:alpha val="7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6" name="Google Shape;766;p45"/>
          <p:cNvSpPr/>
          <p:nvPr/>
        </p:nvSpPr>
        <p:spPr>
          <a:xfrm>
            <a:off x="6131168" y="916180"/>
            <a:ext cx="28368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PROJECT</a:t>
            </a:r>
            <a:endParaRPr b="0" i="0" sz="1400" u="none" cap="none" strike="noStrike">
              <a:solidFill>
                <a:srgbClr val="000000"/>
              </a:solidFill>
              <a:latin typeface="Arial"/>
              <a:ea typeface="Arial"/>
              <a:cs typeface="Arial"/>
              <a:sym typeface="Arial"/>
            </a:endParaRPr>
          </a:p>
        </p:txBody>
      </p:sp>
      <p:sp>
        <p:nvSpPr>
          <p:cNvPr id="767" name="Google Shape;767;p45"/>
          <p:cNvSpPr/>
          <p:nvPr/>
        </p:nvSpPr>
        <p:spPr>
          <a:xfrm>
            <a:off x="6135528" y="1437074"/>
            <a:ext cx="3034200" cy="5079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MILESTONES</a:t>
            </a:r>
            <a:endParaRPr b="0" i="0" sz="2700" u="none" cap="none" strike="noStrike">
              <a:solidFill>
                <a:schemeClr val="lt1"/>
              </a:solidFill>
              <a:latin typeface="Arial Black"/>
              <a:ea typeface="Arial Black"/>
              <a:cs typeface="Arial Black"/>
              <a:sym typeface="Arial Black"/>
            </a:endParaRPr>
          </a:p>
        </p:txBody>
      </p:sp>
      <p:sp>
        <p:nvSpPr>
          <p:cNvPr id="768" name="Google Shape;768;p45"/>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69" name="Google Shape;769;p45"/>
          <p:cNvGrpSpPr/>
          <p:nvPr/>
        </p:nvGrpSpPr>
        <p:grpSpPr>
          <a:xfrm>
            <a:off x="1240820" y="4571558"/>
            <a:ext cx="6595981" cy="177075"/>
            <a:chOff x="1654426" y="6095402"/>
            <a:chExt cx="8794641" cy="236100"/>
          </a:xfrm>
        </p:grpSpPr>
        <p:sp>
          <p:nvSpPr>
            <p:cNvPr id="770" name="Google Shape;770;p45"/>
            <p:cNvSpPr/>
            <p:nvPr/>
          </p:nvSpPr>
          <p:spPr>
            <a:xfrm>
              <a:off x="1654426" y="6095403"/>
              <a:ext cx="345900" cy="14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1" name="Google Shape;771;p45"/>
            <p:cNvSpPr/>
            <p:nvPr/>
          </p:nvSpPr>
          <p:spPr>
            <a:xfrm>
              <a:off x="10103167" y="6095402"/>
              <a:ext cx="345900" cy="23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72" name="Google Shape;772;p45"/>
          <p:cNvGrpSpPr/>
          <p:nvPr/>
        </p:nvGrpSpPr>
        <p:grpSpPr>
          <a:xfrm>
            <a:off x="6926826" y="4606278"/>
            <a:ext cx="2029209" cy="407083"/>
            <a:chOff x="6568690" y="4701027"/>
            <a:chExt cx="2539686" cy="504003"/>
          </a:xfrm>
        </p:grpSpPr>
        <p:sp>
          <p:nvSpPr>
            <p:cNvPr id="773" name="Google Shape;773;p45"/>
            <p:cNvSpPr/>
            <p:nvPr/>
          </p:nvSpPr>
          <p:spPr>
            <a:xfrm>
              <a:off x="6568690" y="4701027"/>
              <a:ext cx="509100" cy="504000"/>
            </a:xfrm>
            <a:prstGeom prst="ellipse">
              <a:avLst/>
            </a:prstGeom>
            <a:blipFill rotWithShape="1">
              <a:blip r:embed="rId4">
                <a:alphaModFix/>
              </a:blip>
              <a:stretch>
                <a:fillRect b="-21994" l="-21985" r="-21994" t="-21985"/>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4" name="Google Shape;774;p45"/>
            <p:cNvSpPr/>
            <p:nvPr/>
          </p:nvSpPr>
          <p:spPr>
            <a:xfrm>
              <a:off x="7583983" y="4701027"/>
              <a:ext cx="509100" cy="504000"/>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5" name="Google Shape;775;p45"/>
            <p:cNvSpPr/>
            <p:nvPr/>
          </p:nvSpPr>
          <p:spPr>
            <a:xfrm>
              <a:off x="8599276" y="4701030"/>
              <a:ext cx="509100" cy="504000"/>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76" name="Google Shape;776;p45"/>
          <p:cNvSpPr txBox="1"/>
          <p:nvPr/>
        </p:nvSpPr>
        <p:spPr>
          <a:xfrm>
            <a:off x="6570049"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777" name="Google Shape;777;p45"/>
          <p:cNvSpPr txBox="1"/>
          <p:nvPr/>
        </p:nvSpPr>
        <p:spPr>
          <a:xfrm>
            <a:off x="7375522"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778" name="Google Shape;778;p45"/>
          <p:cNvSpPr txBox="1"/>
          <p:nvPr/>
        </p:nvSpPr>
        <p:spPr>
          <a:xfrm>
            <a:off x="8187815" y="4993376"/>
            <a:ext cx="11301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779" name="Google Shape;779;p45"/>
          <p:cNvSpPr txBox="1"/>
          <p:nvPr/>
        </p:nvSpPr>
        <p:spPr>
          <a:xfrm>
            <a:off x="3543392" y="4761203"/>
            <a:ext cx="3358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Forma llena de bandera - Iconos gratis de mapas y banderas" id="780" name="Google Shape;780;p45"/>
          <p:cNvPicPr preferRelativeResize="0"/>
          <p:nvPr/>
        </p:nvPicPr>
        <p:blipFill rotWithShape="1">
          <a:blip r:embed="rId7">
            <a:alphaModFix/>
          </a:blip>
          <a:srcRect b="0" l="0" r="0" t="0"/>
          <a:stretch/>
        </p:blipFill>
        <p:spPr>
          <a:xfrm>
            <a:off x="7088475" y="2561982"/>
            <a:ext cx="904826" cy="904826"/>
          </a:xfrm>
          <a:prstGeom prst="rect">
            <a:avLst/>
          </a:prstGeom>
          <a:noFill/>
          <a:ln>
            <a:noFill/>
          </a:ln>
        </p:spPr>
      </p:pic>
      <p:sp>
        <p:nvSpPr>
          <p:cNvPr id="781" name="Google Shape;781;p45"/>
          <p:cNvSpPr/>
          <p:nvPr/>
        </p:nvSpPr>
        <p:spPr>
          <a:xfrm rot="-1782254">
            <a:off x="1826981" y="2000037"/>
            <a:ext cx="2570013" cy="9232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ca" sz="5400" u="none" cap="none" strike="noStrike">
                <a:solidFill>
                  <a:srgbClr val="D8E2F3"/>
                </a:solidFill>
                <a:latin typeface="Arial"/>
                <a:ea typeface="Arial"/>
                <a:cs typeface="Arial"/>
                <a:sym typeface="Arial"/>
              </a:rPr>
              <a:t>GANTT</a:t>
            </a:r>
            <a:endParaRPr b="0" i="0" sz="1400" u="none" cap="none" strike="noStrike">
              <a:solidFill>
                <a:srgbClr val="000000"/>
              </a:solidFill>
              <a:latin typeface="Arial"/>
              <a:ea typeface="Arial"/>
              <a:cs typeface="Arial"/>
              <a:sym typeface="Arial"/>
            </a:endParaRPr>
          </a:p>
        </p:txBody>
      </p:sp>
      <p:sp>
        <p:nvSpPr>
          <p:cNvPr id="782" name="Google Shape;782;p45"/>
          <p:cNvSpPr/>
          <p:nvPr/>
        </p:nvSpPr>
        <p:spPr>
          <a:xfrm>
            <a:off x="799812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3" name="Google Shape;783;p45"/>
          <p:cNvSpPr/>
          <p:nvPr/>
        </p:nvSpPr>
        <p:spPr>
          <a:xfrm>
            <a:off x="7145698"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4" name="Google Shape;784;p45"/>
          <p:cNvSpPr/>
          <p:nvPr/>
        </p:nvSpPr>
        <p:spPr>
          <a:xfrm>
            <a:off x="6335506" y="386856"/>
            <a:ext cx="11487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85" name="Google Shape;785;p45"/>
          <p:cNvGrpSpPr/>
          <p:nvPr/>
        </p:nvGrpSpPr>
        <p:grpSpPr>
          <a:xfrm>
            <a:off x="3047" y="375696"/>
            <a:ext cx="9139015" cy="414000"/>
            <a:chOff x="3047" y="375696"/>
            <a:chExt cx="9139015" cy="414000"/>
          </a:xfrm>
        </p:grpSpPr>
        <p:grpSp>
          <p:nvGrpSpPr>
            <p:cNvPr id="786" name="Google Shape;786;p45"/>
            <p:cNvGrpSpPr/>
            <p:nvPr/>
          </p:nvGrpSpPr>
          <p:grpSpPr>
            <a:xfrm>
              <a:off x="3047" y="375696"/>
              <a:ext cx="9139015" cy="414000"/>
              <a:chOff x="3047" y="375696"/>
              <a:chExt cx="9139015" cy="414000"/>
            </a:xfrm>
          </p:grpSpPr>
          <p:sp>
            <p:nvSpPr>
              <p:cNvPr id="787" name="Google Shape;787;p45"/>
              <p:cNvSpPr/>
              <p:nvPr/>
            </p:nvSpPr>
            <p:spPr>
              <a:xfrm>
                <a:off x="304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88" name="Google Shape;788;p45"/>
              <p:cNvGrpSpPr/>
              <p:nvPr/>
            </p:nvGrpSpPr>
            <p:grpSpPr>
              <a:xfrm>
                <a:off x="8141262" y="375696"/>
                <a:ext cx="1000800" cy="414000"/>
                <a:chOff x="8141262" y="376015"/>
                <a:chExt cx="1000800" cy="414000"/>
              </a:xfrm>
            </p:grpSpPr>
            <p:sp>
              <p:nvSpPr>
                <p:cNvPr id="789" name="Google Shape;789;p45"/>
                <p:cNvSpPr/>
                <p:nvPr/>
              </p:nvSpPr>
              <p:spPr>
                <a:xfrm>
                  <a:off x="8141262" y="376015"/>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790" name="Google Shape;790;p45"/>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791" name="Google Shape;791;p45"/>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792" name="Google Shape;792;p45"/>
              <p:cNvGrpSpPr/>
              <p:nvPr/>
            </p:nvGrpSpPr>
            <p:grpSpPr>
              <a:xfrm>
                <a:off x="7477265" y="375696"/>
                <a:ext cx="1000800" cy="414000"/>
                <a:chOff x="7477265" y="375308"/>
                <a:chExt cx="1000800" cy="414000"/>
              </a:xfrm>
            </p:grpSpPr>
            <p:sp>
              <p:nvSpPr>
                <p:cNvPr id="793" name="Google Shape;793;p45"/>
                <p:cNvSpPr/>
                <p:nvPr/>
              </p:nvSpPr>
              <p:spPr>
                <a:xfrm>
                  <a:off x="7477265" y="375308"/>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794" name="Google Shape;794;p45"/>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795" name="Google Shape;795;p45"/>
              <p:cNvGrpSpPr/>
              <p:nvPr/>
            </p:nvGrpSpPr>
            <p:grpSpPr>
              <a:xfrm>
                <a:off x="6777743" y="375696"/>
                <a:ext cx="1000800" cy="414000"/>
                <a:chOff x="6777743" y="373411"/>
                <a:chExt cx="1000800" cy="414000"/>
              </a:xfrm>
            </p:grpSpPr>
            <p:sp>
              <p:nvSpPr>
                <p:cNvPr id="796" name="Google Shape;796;p45"/>
                <p:cNvSpPr/>
                <p:nvPr/>
              </p:nvSpPr>
              <p:spPr>
                <a:xfrm>
                  <a:off x="6777743" y="373411"/>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797" name="Google Shape;797;p45"/>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798" name="Google Shape;798;p45"/>
              <p:cNvGrpSpPr/>
              <p:nvPr/>
            </p:nvGrpSpPr>
            <p:grpSpPr>
              <a:xfrm>
                <a:off x="6043799" y="375696"/>
                <a:ext cx="1000800" cy="414000"/>
                <a:chOff x="6043799" y="374249"/>
                <a:chExt cx="1000800" cy="414000"/>
              </a:xfrm>
            </p:grpSpPr>
            <p:sp>
              <p:nvSpPr>
                <p:cNvPr id="799" name="Google Shape;799;p45"/>
                <p:cNvSpPr/>
                <p:nvPr/>
              </p:nvSpPr>
              <p:spPr>
                <a:xfrm>
                  <a:off x="6043799" y="374249"/>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800" name="Google Shape;800;p45"/>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801" name="Google Shape;801;p45"/>
              <p:cNvSpPr/>
              <p:nvPr/>
            </p:nvSpPr>
            <p:spPr>
              <a:xfrm>
                <a:off x="4610433"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02" name="Google Shape;802;p45"/>
              <p:cNvGrpSpPr/>
              <p:nvPr/>
            </p:nvGrpSpPr>
            <p:grpSpPr>
              <a:xfrm>
                <a:off x="3871085" y="375696"/>
                <a:ext cx="1000800" cy="414000"/>
                <a:chOff x="3871085" y="374082"/>
                <a:chExt cx="1000800" cy="414000"/>
              </a:xfrm>
            </p:grpSpPr>
            <p:sp>
              <p:nvSpPr>
                <p:cNvPr id="803" name="Google Shape;803;p45"/>
                <p:cNvSpPr/>
                <p:nvPr/>
              </p:nvSpPr>
              <p:spPr>
                <a:xfrm>
                  <a:off x="3871085" y="374082"/>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804" name="Google Shape;804;p45"/>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805" name="Google Shape;805;p45"/>
              <p:cNvGrpSpPr/>
              <p:nvPr/>
            </p:nvGrpSpPr>
            <p:grpSpPr>
              <a:xfrm>
                <a:off x="3113374" y="375696"/>
                <a:ext cx="1000800" cy="414000"/>
                <a:chOff x="3113374" y="372277"/>
                <a:chExt cx="1000800" cy="414000"/>
              </a:xfrm>
            </p:grpSpPr>
            <p:sp>
              <p:nvSpPr>
                <p:cNvPr id="806" name="Google Shape;806;p45"/>
                <p:cNvSpPr/>
                <p:nvPr/>
              </p:nvSpPr>
              <p:spPr>
                <a:xfrm>
                  <a:off x="3113374" y="37227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807" name="Google Shape;807;p45"/>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808" name="Google Shape;808;p45"/>
              <p:cNvGrpSpPr/>
              <p:nvPr/>
            </p:nvGrpSpPr>
            <p:grpSpPr>
              <a:xfrm>
                <a:off x="2322427" y="375696"/>
                <a:ext cx="1000800" cy="414000"/>
                <a:chOff x="2322427" y="369857"/>
                <a:chExt cx="1000800" cy="414000"/>
              </a:xfrm>
            </p:grpSpPr>
            <p:sp>
              <p:nvSpPr>
                <p:cNvPr id="809" name="Google Shape;809;p45"/>
                <p:cNvSpPr/>
                <p:nvPr/>
              </p:nvSpPr>
              <p:spPr>
                <a:xfrm>
                  <a:off x="2322427" y="369857"/>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810" name="Google Shape;810;p45"/>
                <p:cNvPicPr preferRelativeResize="0"/>
                <p:nvPr/>
              </p:nvPicPr>
              <p:blipFill rotWithShape="1">
                <a:blip r:embed="rId15">
                  <a:alphaModFix/>
                </a:blip>
                <a:srcRect b="0" l="0" r="0" t="0"/>
                <a:stretch/>
              </p:blipFill>
              <p:spPr>
                <a:xfrm>
                  <a:off x="2651068" y="441638"/>
                  <a:ext cx="310236" cy="310236"/>
                </a:xfrm>
                <a:prstGeom prst="rect">
                  <a:avLst/>
                </a:prstGeom>
                <a:noFill/>
                <a:ln>
                  <a:noFill/>
                </a:ln>
              </p:spPr>
            </p:pic>
          </p:grpSp>
          <p:sp>
            <p:nvSpPr>
              <p:cNvPr id="811" name="Google Shape;811;p45"/>
              <p:cNvSpPr/>
              <p:nvPr/>
            </p:nvSpPr>
            <p:spPr>
              <a:xfrm>
                <a:off x="791487"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2" name="Google Shape;812;p45"/>
              <p:cNvSpPr/>
              <p:nvPr/>
            </p:nvSpPr>
            <p:spPr>
              <a:xfrm>
                <a:off x="5344640" y="375696"/>
                <a:ext cx="1000800" cy="414000"/>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3" name="Google Shape;813;p45"/>
              <p:cNvSpPr/>
              <p:nvPr/>
            </p:nvSpPr>
            <p:spPr>
              <a:xfrm>
                <a:off x="1528134" y="375696"/>
                <a:ext cx="1000800" cy="414000"/>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orma llena de bandera - Iconos gratis de mapas y banderas" id="814" name="Google Shape;814;p45"/>
              <p:cNvPicPr preferRelativeResize="0"/>
              <p:nvPr/>
            </p:nvPicPr>
            <p:blipFill rotWithShape="1">
              <a:blip r:embed="rId7">
                <a:alphaModFix/>
              </a:blip>
              <a:srcRect b="0" l="0" r="0" t="0"/>
              <a:stretch/>
            </p:blipFill>
            <p:spPr>
              <a:xfrm>
                <a:off x="1916987" y="427785"/>
                <a:ext cx="309841" cy="309841"/>
              </a:xfrm>
              <a:prstGeom prst="rect">
                <a:avLst/>
              </a:prstGeom>
              <a:noFill/>
              <a:ln>
                <a:noFill/>
              </a:ln>
            </p:spPr>
          </p:pic>
        </p:grpSp>
        <p:pic>
          <p:nvPicPr>
            <p:cNvPr descr="Resolution - Free computer icons" id="815" name="Google Shape;815;p45"/>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816" name="Google Shape;816;p45"/>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7" name="Google Shape;817;p45"/>
          <p:cNvSpPr txBox="1"/>
          <p:nvPr/>
        </p:nvSpPr>
        <p:spPr>
          <a:xfrm>
            <a:off x="639229" y="4755087"/>
            <a:ext cx="1130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818" name="Google Shape;818;p45"/>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pic>
        <p:nvPicPr>
          <p:cNvPr id="819" name="Google Shape;819;p45"/>
          <p:cNvPicPr preferRelativeResize="0"/>
          <p:nvPr/>
        </p:nvPicPr>
        <p:blipFill rotWithShape="1">
          <a:blip r:embed="rId19">
            <a:alphaModFix/>
          </a:blip>
          <a:srcRect b="0" l="0" r="0" t="0"/>
          <a:stretch/>
        </p:blipFill>
        <p:spPr>
          <a:xfrm>
            <a:off x="-33187" y="820797"/>
            <a:ext cx="9144001" cy="2735856"/>
          </a:xfrm>
          <a:prstGeom prst="rect">
            <a:avLst/>
          </a:prstGeom>
          <a:noFill/>
          <a:ln>
            <a:noFill/>
          </a:ln>
        </p:spPr>
      </p:pic>
      <p:sp>
        <p:nvSpPr>
          <p:cNvPr id="820" name="Google Shape;820;p45"/>
          <p:cNvSpPr/>
          <p:nvPr/>
        </p:nvSpPr>
        <p:spPr>
          <a:xfrm>
            <a:off x="-75" y="3371850"/>
            <a:ext cx="9144000" cy="1199700"/>
          </a:xfrm>
          <a:prstGeom prst="rect">
            <a:avLst/>
          </a:prstGeom>
          <a:solidFill>
            <a:srgbClr val="007B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5"/>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822" name="Google Shape;822;p45"/>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823" name="Google Shape;823;p45"/>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824" name="Google Shape;824;p45"/>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8</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46"/>
          <p:cNvPicPr preferRelativeResize="0"/>
          <p:nvPr/>
        </p:nvPicPr>
        <p:blipFill rotWithShape="1">
          <a:blip r:embed="rId3">
            <a:alphaModFix/>
          </a:blip>
          <a:srcRect b="204" l="5722" r="46244" t="-204"/>
          <a:stretch/>
        </p:blipFill>
        <p:spPr>
          <a:xfrm>
            <a:off x="5931427" y="846336"/>
            <a:ext cx="3140501" cy="3677711"/>
          </a:xfrm>
          <a:prstGeom prst="rect">
            <a:avLst/>
          </a:prstGeom>
          <a:noFill/>
          <a:ln>
            <a:noFill/>
          </a:ln>
        </p:spPr>
      </p:pic>
      <p:sp>
        <p:nvSpPr>
          <p:cNvPr id="831" name="Google Shape;831;p46"/>
          <p:cNvSpPr/>
          <p:nvPr/>
        </p:nvSpPr>
        <p:spPr>
          <a:xfrm>
            <a:off x="5940658" y="796089"/>
            <a:ext cx="3203400" cy="3751200"/>
          </a:xfrm>
          <a:prstGeom prst="rect">
            <a:avLst/>
          </a:prstGeom>
          <a:solidFill>
            <a:schemeClr val="dk1">
              <a:alpha val="2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2" name="Google Shape;832;p46"/>
          <p:cNvSpPr/>
          <p:nvPr/>
        </p:nvSpPr>
        <p:spPr>
          <a:xfrm>
            <a:off x="6131168" y="916180"/>
            <a:ext cx="2836827"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DATASETS</a:t>
            </a:r>
            <a:endParaRPr b="0" i="0" sz="1400" u="none" cap="none" strike="noStrike">
              <a:solidFill>
                <a:srgbClr val="000000"/>
              </a:solidFill>
              <a:latin typeface="Arial"/>
              <a:ea typeface="Arial"/>
              <a:cs typeface="Arial"/>
              <a:sym typeface="Arial"/>
            </a:endParaRPr>
          </a:p>
        </p:txBody>
      </p:sp>
      <p:sp>
        <p:nvSpPr>
          <p:cNvPr id="833" name="Google Shape;833;p46"/>
          <p:cNvSpPr/>
          <p:nvPr/>
        </p:nvSpPr>
        <p:spPr>
          <a:xfrm>
            <a:off x="6135528" y="1437074"/>
            <a:ext cx="3034202" cy="50783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ca" sz="2700" u="none" cap="none" strike="noStrike">
                <a:solidFill>
                  <a:schemeClr val="lt1"/>
                </a:solidFill>
                <a:latin typeface="Arial Black"/>
                <a:ea typeface="Arial Black"/>
                <a:cs typeface="Arial Black"/>
                <a:sym typeface="Arial Black"/>
              </a:rPr>
              <a:t>CONSIDERED</a:t>
            </a:r>
            <a:endParaRPr b="0" i="0" sz="2700" u="none" cap="none" strike="noStrike">
              <a:solidFill>
                <a:schemeClr val="lt1"/>
              </a:solidFill>
              <a:latin typeface="Arial Black"/>
              <a:ea typeface="Arial Black"/>
              <a:cs typeface="Arial Black"/>
              <a:sym typeface="Arial Black"/>
            </a:endParaRPr>
          </a:p>
        </p:txBody>
      </p:sp>
      <p:sp>
        <p:nvSpPr>
          <p:cNvPr id="834" name="Google Shape;834;p46"/>
          <p:cNvSpPr/>
          <p:nvPr/>
        </p:nvSpPr>
        <p:spPr>
          <a:xfrm>
            <a:off x="5899125" y="796089"/>
            <a:ext cx="142500" cy="3775500"/>
          </a:xfrm>
          <a:prstGeom prst="rect">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35" name="Google Shape;835;p46"/>
          <p:cNvGrpSpPr/>
          <p:nvPr/>
        </p:nvGrpSpPr>
        <p:grpSpPr>
          <a:xfrm>
            <a:off x="1240820" y="4571558"/>
            <a:ext cx="6596003" cy="176993"/>
            <a:chOff x="1654426" y="6095402"/>
            <a:chExt cx="8794671" cy="235991"/>
          </a:xfrm>
        </p:grpSpPr>
        <p:sp>
          <p:nvSpPr>
            <p:cNvPr id="836" name="Google Shape;836;p46"/>
            <p:cNvSpPr/>
            <p:nvPr/>
          </p:nvSpPr>
          <p:spPr>
            <a:xfrm>
              <a:off x="1654426" y="6095403"/>
              <a:ext cx="345930" cy="1490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37" name="Google Shape;837;p46"/>
            <p:cNvSpPr/>
            <p:nvPr/>
          </p:nvSpPr>
          <p:spPr>
            <a:xfrm>
              <a:off x="10103167" y="6095402"/>
              <a:ext cx="345930" cy="2359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838" name="Google Shape;838;p46"/>
          <p:cNvGrpSpPr/>
          <p:nvPr/>
        </p:nvGrpSpPr>
        <p:grpSpPr>
          <a:xfrm>
            <a:off x="6927009" y="4606492"/>
            <a:ext cx="2029295" cy="407107"/>
            <a:chOff x="6568690" y="4701027"/>
            <a:chExt cx="2539705" cy="504004"/>
          </a:xfrm>
        </p:grpSpPr>
        <p:sp>
          <p:nvSpPr>
            <p:cNvPr id="839" name="Google Shape;839;p46"/>
            <p:cNvSpPr/>
            <p:nvPr/>
          </p:nvSpPr>
          <p:spPr>
            <a:xfrm>
              <a:off x="6568690" y="4701027"/>
              <a:ext cx="509119" cy="504001"/>
            </a:xfrm>
            <a:prstGeom prst="ellipse">
              <a:avLst/>
            </a:prstGeom>
            <a:blipFill rotWithShape="1">
              <a:blip r:embed="rId4">
                <a:alphaModFix/>
              </a:blip>
              <a:stretch>
                <a:fillRect b="-21990" l="-21991" r="-21990" t="-21991"/>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0" name="Google Shape;840;p46"/>
            <p:cNvSpPr/>
            <p:nvPr/>
          </p:nvSpPr>
          <p:spPr>
            <a:xfrm>
              <a:off x="7583983" y="4701027"/>
              <a:ext cx="509119" cy="504001"/>
            </a:xfrm>
            <a:prstGeom prst="ellipse">
              <a:avLst/>
            </a:prstGeom>
            <a:blipFill rotWithShape="1">
              <a:blip r:embed="rId5">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1" name="Google Shape;841;p46"/>
            <p:cNvSpPr/>
            <p:nvPr/>
          </p:nvSpPr>
          <p:spPr>
            <a:xfrm>
              <a:off x="8599276" y="4701030"/>
              <a:ext cx="509119" cy="504001"/>
            </a:xfrm>
            <a:prstGeom prst="ellipse">
              <a:avLst/>
            </a:prstGeom>
            <a:blipFill rotWithShape="1">
              <a:blip r:embed="rId6">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42" name="Google Shape;842;p46"/>
          <p:cNvSpPr txBox="1"/>
          <p:nvPr/>
        </p:nvSpPr>
        <p:spPr>
          <a:xfrm>
            <a:off x="6570049"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MARC BERMEJO</a:t>
            </a:r>
            <a:endParaRPr b="0" i="0" sz="1400" u="none" cap="none" strike="noStrike">
              <a:solidFill>
                <a:srgbClr val="000000"/>
              </a:solidFill>
              <a:latin typeface="Arial"/>
              <a:ea typeface="Arial"/>
              <a:cs typeface="Arial"/>
              <a:sym typeface="Arial"/>
            </a:endParaRPr>
          </a:p>
        </p:txBody>
      </p:sp>
      <p:sp>
        <p:nvSpPr>
          <p:cNvPr id="843" name="Google Shape;843;p46"/>
          <p:cNvSpPr txBox="1"/>
          <p:nvPr/>
        </p:nvSpPr>
        <p:spPr>
          <a:xfrm>
            <a:off x="7375522"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RAUL PUENTE</a:t>
            </a:r>
            <a:endParaRPr b="0" i="0" sz="1400" u="none" cap="none" strike="noStrike">
              <a:solidFill>
                <a:srgbClr val="000000"/>
              </a:solidFill>
              <a:latin typeface="Arial"/>
              <a:ea typeface="Arial"/>
              <a:cs typeface="Arial"/>
              <a:sym typeface="Arial"/>
            </a:endParaRPr>
          </a:p>
        </p:txBody>
      </p:sp>
      <p:sp>
        <p:nvSpPr>
          <p:cNvPr id="844" name="Google Shape;844;p46"/>
          <p:cNvSpPr txBox="1"/>
          <p:nvPr/>
        </p:nvSpPr>
        <p:spPr>
          <a:xfrm>
            <a:off x="8187815" y="4993376"/>
            <a:ext cx="1130177"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FERRAN TORRES</a:t>
            </a:r>
            <a:endParaRPr b="0" i="0" sz="1400" u="none" cap="none" strike="noStrike">
              <a:solidFill>
                <a:srgbClr val="000000"/>
              </a:solidFill>
              <a:latin typeface="Arial"/>
              <a:ea typeface="Arial"/>
              <a:cs typeface="Arial"/>
              <a:sym typeface="Arial"/>
            </a:endParaRPr>
          </a:p>
        </p:txBody>
      </p:sp>
      <p:sp>
        <p:nvSpPr>
          <p:cNvPr id="845" name="Google Shape;845;p46"/>
          <p:cNvSpPr txBox="1"/>
          <p:nvPr/>
        </p:nvSpPr>
        <p:spPr>
          <a:xfrm>
            <a:off x="3543392" y="4761203"/>
            <a:ext cx="335831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GAN HYPER RESOLUTION PROJECT</a:t>
            </a:r>
            <a:endParaRPr b="1" i="0" sz="600" u="none" cap="none" strike="noStrike">
              <a:solidFill>
                <a:srgbClr val="000000"/>
              </a:solidFill>
              <a:latin typeface="Arial"/>
              <a:ea typeface="Arial"/>
              <a:cs typeface="Arial"/>
              <a:sym typeface="Arial"/>
            </a:endParaRPr>
          </a:p>
        </p:txBody>
      </p:sp>
      <p:pic>
        <p:nvPicPr>
          <p:cNvPr descr="HMS20278 | Datasets2Tools" id="846" name="Google Shape;846;p46"/>
          <p:cNvPicPr preferRelativeResize="0"/>
          <p:nvPr/>
        </p:nvPicPr>
        <p:blipFill rotWithShape="1">
          <a:blip r:embed="rId7">
            <a:alphaModFix/>
          </a:blip>
          <a:srcRect b="0" l="0" r="0" t="0"/>
          <a:stretch/>
        </p:blipFill>
        <p:spPr>
          <a:xfrm>
            <a:off x="7145698" y="2605843"/>
            <a:ext cx="817104" cy="817104"/>
          </a:xfrm>
          <a:prstGeom prst="rect">
            <a:avLst/>
          </a:prstGeom>
          <a:noFill/>
          <a:ln>
            <a:noFill/>
          </a:ln>
        </p:spPr>
      </p:pic>
      <p:sp>
        <p:nvSpPr>
          <p:cNvPr id="847" name="Google Shape;847;p46"/>
          <p:cNvSpPr/>
          <p:nvPr/>
        </p:nvSpPr>
        <p:spPr>
          <a:xfrm>
            <a:off x="1240826" y="999725"/>
            <a:ext cx="8172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BSDS500</a:t>
            </a:r>
            <a:endParaRPr b="1" i="0" sz="1800" u="none" cap="none" strike="noStrike">
              <a:solidFill>
                <a:srgbClr val="007BC0"/>
              </a:solidFill>
              <a:latin typeface="Bebas Neue"/>
              <a:ea typeface="Bebas Neue"/>
              <a:cs typeface="Bebas Neue"/>
              <a:sym typeface="Bebas Neue"/>
            </a:endParaRPr>
          </a:p>
        </p:txBody>
      </p:sp>
      <p:sp>
        <p:nvSpPr>
          <p:cNvPr id="848" name="Google Shape;848;p46"/>
          <p:cNvSpPr/>
          <p:nvPr/>
        </p:nvSpPr>
        <p:spPr>
          <a:xfrm>
            <a:off x="4288690" y="999711"/>
            <a:ext cx="539100" cy="3693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 sz="1800" u="none" cap="none" strike="noStrike">
                <a:solidFill>
                  <a:srgbClr val="007BC0"/>
                </a:solidFill>
                <a:latin typeface="Bebas Neue"/>
                <a:ea typeface="Bebas Neue"/>
                <a:cs typeface="Bebas Neue"/>
                <a:sym typeface="Bebas Neue"/>
              </a:rPr>
              <a:t>DIV2K</a:t>
            </a:r>
            <a:endParaRPr b="1" i="0" sz="1800" u="none" cap="none" strike="noStrike">
              <a:solidFill>
                <a:srgbClr val="007BC0"/>
              </a:solidFill>
              <a:latin typeface="Bebas Neue"/>
              <a:ea typeface="Bebas Neue"/>
              <a:cs typeface="Bebas Neue"/>
              <a:sym typeface="Bebas Neue"/>
            </a:endParaRPr>
          </a:p>
        </p:txBody>
      </p:sp>
      <p:grpSp>
        <p:nvGrpSpPr>
          <p:cNvPr id="849" name="Google Shape;849;p46"/>
          <p:cNvGrpSpPr/>
          <p:nvPr/>
        </p:nvGrpSpPr>
        <p:grpSpPr>
          <a:xfrm>
            <a:off x="3047" y="375696"/>
            <a:ext cx="9138979" cy="414018"/>
            <a:chOff x="3047" y="375696"/>
            <a:chExt cx="9138979" cy="414018"/>
          </a:xfrm>
        </p:grpSpPr>
        <p:grpSp>
          <p:nvGrpSpPr>
            <p:cNvPr id="850" name="Google Shape;850;p46"/>
            <p:cNvGrpSpPr/>
            <p:nvPr/>
          </p:nvGrpSpPr>
          <p:grpSpPr>
            <a:xfrm>
              <a:off x="3047" y="375696"/>
              <a:ext cx="9138979" cy="414018"/>
              <a:chOff x="3047" y="375696"/>
              <a:chExt cx="9138979" cy="414018"/>
            </a:xfrm>
          </p:grpSpPr>
          <p:sp>
            <p:nvSpPr>
              <p:cNvPr id="851" name="Google Shape;851;p46"/>
              <p:cNvSpPr/>
              <p:nvPr/>
            </p:nvSpPr>
            <p:spPr>
              <a:xfrm>
                <a:off x="1528134"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52" name="Google Shape;852;p46"/>
              <p:cNvSpPr/>
              <p:nvPr/>
            </p:nvSpPr>
            <p:spPr>
              <a:xfrm>
                <a:off x="304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53" name="Google Shape;853;p46"/>
              <p:cNvGrpSpPr/>
              <p:nvPr/>
            </p:nvGrpSpPr>
            <p:grpSpPr>
              <a:xfrm>
                <a:off x="8141262" y="375696"/>
                <a:ext cx="1000764" cy="414018"/>
                <a:chOff x="8141262" y="376015"/>
                <a:chExt cx="1000764" cy="414018"/>
              </a:xfrm>
            </p:grpSpPr>
            <p:sp>
              <p:nvSpPr>
                <p:cNvPr id="854" name="Google Shape;854;p46"/>
                <p:cNvSpPr/>
                <p:nvPr/>
              </p:nvSpPr>
              <p:spPr>
                <a:xfrm>
                  <a:off x="8141262" y="376015"/>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thoughtful Icon - Free PNG &amp; SVG 1757003 - Noun Project" id="855" name="Google Shape;855;p46"/>
                <p:cNvPicPr preferRelativeResize="0"/>
                <p:nvPr/>
              </p:nvPicPr>
              <p:blipFill rotWithShape="1">
                <a:blip r:embed="rId8">
                  <a:alphaModFix/>
                </a:blip>
                <a:srcRect b="0" l="0" r="0" t="0"/>
                <a:stretch/>
              </p:blipFill>
              <p:spPr>
                <a:xfrm>
                  <a:off x="8517066" y="464108"/>
                  <a:ext cx="259551" cy="259551"/>
                </a:xfrm>
                <a:prstGeom prst="rect">
                  <a:avLst/>
                </a:prstGeom>
                <a:noFill/>
                <a:ln>
                  <a:noFill/>
                </a:ln>
              </p:spPr>
            </p:pic>
          </p:grpSp>
          <p:pic>
            <p:nvPicPr>
              <p:cNvPr descr="motivation Icon - Download motivation Icon 1110005 | Noun Project" id="856" name="Google Shape;856;p46"/>
              <p:cNvPicPr preferRelativeResize="0"/>
              <p:nvPr/>
            </p:nvPicPr>
            <p:blipFill rotWithShape="1">
              <a:blip r:embed="rId9">
                <a:alphaModFix/>
              </a:blip>
              <a:srcRect b="0" l="0" r="0" t="0"/>
              <a:stretch/>
            </p:blipFill>
            <p:spPr>
              <a:xfrm>
                <a:off x="315282" y="397803"/>
                <a:ext cx="369805" cy="369805"/>
              </a:xfrm>
              <a:prstGeom prst="rect">
                <a:avLst/>
              </a:prstGeom>
              <a:noFill/>
              <a:ln>
                <a:noFill/>
              </a:ln>
            </p:spPr>
          </p:pic>
          <p:grpSp>
            <p:nvGrpSpPr>
              <p:cNvPr id="857" name="Google Shape;857;p46"/>
              <p:cNvGrpSpPr/>
              <p:nvPr/>
            </p:nvGrpSpPr>
            <p:grpSpPr>
              <a:xfrm>
                <a:off x="7477265" y="375696"/>
                <a:ext cx="1000764" cy="414018"/>
                <a:chOff x="7477265" y="375308"/>
                <a:chExt cx="1000764" cy="414018"/>
              </a:xfrm>
            </p:grpSpPr>
            <p:sp>
              <p:nvSpPr>
                <p:cNvPr id="858" name="Google Shape;858;p46"/>
                <p:cNvSpPr/>
                <p:nvPr/>
              </p:nvSpPr>
              <p:spPr>
                <a:xfrm>
                  <a:off x="7477265" y="375308"/>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tatistical Analysis Icon - Download in Glyph Style" id="859" name="Google Shape;859;p46"/>
                <p:cNvPicPr preferRelativeResize="0"/>
                <p:nvPr/>
              </p:nvPicPr>
              <p:blipFill rotWithShape="1">
                <a:blip r:embed="rId10">
                  <a:alphaModFix/>
                </a:blip>
                <a:srcRect b="0" l="0" r="0" t="0"/>
                <a:stretch/>
              </p:blipFill>
              <p:spPr>
                <a:xfrm>
                  <a:off x="7843649" y="455633"/>
                  <a:ext cx="283664" cy="283664"/>
                </a:xfrm>
                <a:prstGeom prst="rect">
                  <a:avLst/>
                </a:prstGeom>
                <a:noFill/>
                <a:ln>
                  <a:noFill/>
                </a:ln>
              </p:spPr>
            </p:pic>
          </p:grpSp>
          <p:grpSp>
            <p:nvGrpSpPr>
              <p:cNvPr id="860" name="Google Shape;860;p46"/>
              <p:cNvGrpSpPr/>
              <p:nvPr/>
            </p:nvGrpSpPr>
            <p:grpSpPr>
              <a:xfrm>
                <a:off x="6777743" y="375696"/>
                <a:ext cx="1000764" cy="414018"/>
                <a:chOff x="6777743" y="373411"/>
                <a:chExt cx="1000764" cy="414018"/>
              </a:xfrm>
            </p:grpSpPr>
            <p:sp>
              <p:nvSpPr>
                <p:cNvPr id="861" name="Google Shape;861;p46"/>
                <p:cNvSpPr/>
                <p:nvPr/>
              </p:nvSpPr>
              <p:spPr>
                <a:xfrm>
                  <a:off x="6777743" y="373411"/>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metrics Icon - Free PNG &amp; SVG 105414 - Noun Project" id="862" name="Google Shape;862;p46"/>
                <p:cNvPicPr preferRelativeResize="0"/>
                <p:nvPr/>
              </p:nvPicPr>
              <p:blipFill rotWithShape="1">
                <a:blip r:embed="rId11">
                  <a:alphaModFix/>
                </a:blip>
                <a:srcRect b="0" l="0" r="0" t="0"/>
                <a:stretch/>
              </p:blipFill>
              <p:spPr>
                <a:xfrm>
                  <a:off x="7096476" y="434572"/>
                  <a:ext cx="322932" cy="322932"/>
                </a:xfrm>
                <a:prstGeom prst="rect">
                  <a:avLst/>
                </a:prstGeom>
                <a:noFill/>
                <a:ln>
                  <a:noFill/>
                </a:ln>
              </p:spPr>
            </p:pic>
          </p:grpSp>
          <p:grpSp>
            <p:nvGrpSpPr>
              <p:cNvPr id="863" name="Google Shape;863;p46"/>
              <p:cNvGrpSpPr/>
              <p:nvPr/>
            </p:nvGrpSpPr>
            <p:grpSpPr>
              <a:xfrm>
                <a:off x="6043799" y="375696"/>
                <a:ext cx="1000764" cy="414018"/>
                <a:chOff x="6043799" y="374249"/>
                <a:chExt cx="1000764" cy="414018"/>
              </a:xfrm>
            </p:grpSpPr>
            <p:sp>
              <p:nvSpPr>
                <p:cNvPr id="864" name="Google Shape;864;p46"/>
                <p:cNvSpPr/>
                <p:nvPr/>
              </p:nvSpPr>
              <p:spPr>
                <a:xfrm>
                  <a:off x="6043799" y="374249"/>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Parameter Icon #356991 - Free Icons Library" id="865" name="Google Shape;865;p46"/>
                <p:cNvPicPr preferRelativeResize="0"/>
                <p:nvPr/>
              </p:nvPicPr>
              <p:blipFill rotWithShape="1">
                <a:blip r:embed="rId12">
                  <a:alphaModFix/>
                </a:blip>
                <a:srcRect b="0" l="0" r="0" t="0"/>
                <a:stretch/>
              </p:blipFill>
              <p:spPr>
                <a:xfrm>
                  <a:off x="6410183" y="464558"/>
                  <a:ext cx="262052" cy="262052"/>
                </a:xfrm>
                <a:prstGeom prst="rect">
                  <a:avLst/>
                </a:prstGeom>
                <a:noFill/>
                <a:ln>
                  <a:noFill/>
                </a:ln>
              </p:spPr>
            </p:pic>
          </p:grpSp>
          <p:sp>
            <p:nvSpPr>
              <p:cNvPr id="866" name="Google Shape;866;p46"/>
              <p:cNvSpPr/>
              <p:nvPr/>
            </p:nvSpPr>
            <p:spPr>
              <a:xfrm>
                <a:off x="4610433"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867" name="Google Shape;867;p46"/>
              <p:cNvGrpSpPr/>
              <p:nvPr/>
            </p:nvGrpSpPr>
            <p:grpSpPr>
              <a:xfrm>
                <a:off x="3871085" y="375696"/>
                <a:ext cx="1000764" cy="414018"/>
                <a:chOff x="3871085" y="374082"/>
                <a:chExt cx="1000764" cy="414018"/>
              </a:xfrm>
            </p:grpSpPr>
            <p:sp>
              <p:nvSpPr>
                <p:cNvPr id="868" name="Google Shape;868;p46"/>
                <p:cNvSpPr/>
                <p:nvPr/>
              </p:nvSpPr>
              <p:spPr>
                <a:xfrm>
                  <a:off x="3871085" y="374082"/>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Support Vector Machines Icon - Free PNG &amp; SVG 1374192 - Noun Project" id="869" name="Google Shape;869;p46"/>
                <p:cNvPicPr preferRelativeResize="0"/>
                <p:nvPr/>
              </p:nvPicPr>
              <p:blipFill rotWithShape="1">
                <a:blip r:embed="rId13">
                  <a:alphaModFix/>
                </a:blip>
                <a:srcRect b="0" l="0" r="0" t="0"/>
                <a:stretch/>
              </p:blipFill>
              <p:spPr>
                <a:xfrm>
                  <a:off x="4173156" y="419164"/>
                  <a:ext cx="346367" cy="346367"/>
                </a:xfrm>
                <a:prstGeom prst="rect">
                  <a:avLst/>
                </a:prstGeom>
                <a:noFill/>
                <a:ln>
                  <a:noFill/>
                </a:ln>
              </p:spPr>
            </p:pic>
          </p:grpSp>
          <p:grpSp>
            <p:nvGrpSpPr>
              <p:cNvPr id="870" name="Google Shape;870;p46"/>
              <p:cNvGrpSpPr/>
              <p:nvPr/>
            </p:nvGrpSpPr>
            <p:grpSpPr>
              <a:xfrm>
                <a:off x="3113374" y="375696"/>
                <a:ext cx="1000764" cy="414018"/>
                <a:chOff x="3113374" y="372277"/>
                <a:chExt cx="1000764" cy="414018"/>
              </a:xfrm>
            </p:grpSpPr>
            <p:sp>
              <p:nvSpPr>
                <p:cNvPr id="871" name="Google Shape;871;p46"/>
                <p:cNvSpPr/>
                <p:nvPr/>
              </p:nvSpPr>
              <p:spPr>
                <a:xfrm>
                  <a:off x="3113374" y="372277"/>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Engranajes mecanicos - Iconos gratis de" id="872" name="Google Shape;872;p46"/>
                <p:cNvPicPr preferRelativeResize="0"/>
                <p:nvPr/>
              </p:nvPicPr>
              <p:blipFill rotWithShape="1">
                <a:blip r:embed="rId14">
                  <a:alphaModFix/>
                </a:blip>
                <a:srcRect b="0" l="0" r="0" t="0"/>
                <a:stretch/>
              </p:blipFill>
              <p:spPr>
                <a:xfrm>
                  <a:off x="3385545" y="415071"/>
                  <a:ext cx="363370" cy="363370"/>
                </a:xfrm>
                <a:prstGeom prst="rect">
                  <a:avLst/>
                </a:prstGeom>
                <a:noFill/>
                <a:ln>
                  <a:noFill/>
                </a:ln>
              </p:spPr>
            </p:pic>
          </p:grpSp>
          <p:grpSp>
            <p:nvGrpSpPr>
              <p:cNvPr id="873" name="Google Shape;873;p46"/>
              <p:cNvGrpSpPr/>
              <p:nvPr/>
            </p:nvGrpSpPr>
            <p:grpSpPr>
              <a:xfrm>
                <a:off x="2322427" y="375696"/>
                <a:ext cx="1000764" cy="414018"/>
                <a:chOff x="2322427" y="369857"/>
                <a:chExt cx="1000764" cy="414018"/>
              </a:xfrm>
            </p:grpSpPr>
            <p:sp>
              <p:nvSpPr>
                <p:cNvPr id="874" name="Google Shape;874;p46"/>
                <p:cNvSpPr/>
                <p:nvPr/>
              </p:nvSpPr>
              <p:spPr>
                <a:xfrm>
                  <a:off x="2322427" y="369857"/>
                  <a:ext cx="1000764" cy="414018"/>
                </a:xfrm>
                <a:prstGeom prst="round2SameRect">
                  <a:avLst>
                    <a:gd fmla="val 35910" name="adj1"/>
                    <a:gd fmla="val 0" name="adj2"/>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HMS20278 | Datasets2Tools" id="875" name="Google Shape;875;p46"/>
                <p:cNvPicPr preferRelativeResize="0"/>
                <p:nvPr/>
              </p:nvPicPr>
              <p:blipFill rotWithShape="1">
                <a:blip r:embed="rId7">
                  <a:alphaModFix/>
                </a:blip>
                <a:srcRect b="0" l="0" r="0" t="0"/>
                <a:stretch/>
              </p:blipFill>
              <p:spPr>
                <a:xfrm>
                  <a:off x="2651068" y="441638"/>
                  <a:ext cx="310236" cy="310236"/>
                </a:xfrm>
                <a:prstGeom prst="rect">
                  <a:avLst/>
                </a:prstGeom>
                <a:noFill/>
                <a:ln>
                  <a:noFill/>
                </a:ln>
              </p:spPr>
            </p:pic>
          </p:grpSp>
          <p:pic>
            <p:nvPicPr>
              <p:cNvPr descr="Forma llena de bandera - Iconos gratis de mapas y banderas" id="876" name="Google Shape;876;p46"/>
              <p:cNvPicPr preferRelativeResize="0"/>
              <p:nvPr/>
            </p:nvPicPr>
            <p:blipFill rotWithShape="1">
              <a:blip r:embed="rId15">
                <a:alphaModFix/>
              </a:blip>
              <a:srcRect b="0" l="0" r="0" t="0"/>
              <a:stretch/>
            </p:blipFill>
            <p:spPr>
              <a:xfrm>
                <a:off x="1916987" y="427785"/>
                <a:ext cx="309840" cy="309840"/>
              </a:xfrm>
              <a:prstGeom prst="rect">
                <a:avLst/>
              </a:prstGeom>
              <a:noFill/>
              <a:ln>
                <a:noFill/>
              </a:ln>
            </p:spPr>
          </p:pic>
          <p:sp>
            <p:nvSpPr>
              <p:cNvPr id="877" name="Google Shape;877;p46"/>
              <p:cNvSpPr/>
              <p:nvPr/>
            </p:nvSpPr>
            <p:spPr>
              <a:xfrm>
                <a:off x="791487"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78" name="Google Shape;878;p46"/>
              <p:cNvSpPr/>
              <p:nvPr/>
            </p:nvSpPr>
            <p:spPr>
              <a:xfrm>
                <a:off x="5344640" y="375696"/>
                <a:ext cx="1000764" cy="414018"/>
              </a:xfrm>
              <a:prstGeom prst="round2SameRect">
                <a:avLst>
                  <a:gd fmla="val 3591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descr="Resolution - Free computer icons" id="879" name="Google Shape;879;p46"/>
            <p:cNvPicPr preferRelativeResize="0"/>
            <p:nvPr/>
          </p:nvPicPr>
          <p:blipFill rotWithShape="1">
            <a:blip r:embed="rId16">
              <a:alphaModFix/>
            </a:blip>
            <a:srcRect b="0" l="0" r="0" t="0"/>
            <a:stretch/>
          </p:blipFill>
          <p:spPr>
            <a:xfrm>
              <a:off x="1132929" y="433985"/>
              <a:ext cx="337219" cy="337219"/>
            </a:xfrm>
            <a:prstGeom prst="rect">
              <a:avLst/>
            </a:prstGeom>
            <a:noFill/>
            <a:ln>
              <a:noFill/>
            </a:ln>
          </p:spPr>
        </p:pic>
      </p:grpSp>
      <p:sp>
        <p:nvSpPr>
          <p:cNvPr id="880" name="Google Shape;880;p46"/>
          <p:cNvSpPr/>
          <p:nvPr/>
        </p:nvSpPr>
        <p:spPr>
          <a:xfrm>
            <a:off x="235754" y="4617666"/>
            <a:ext cx="504000" cy="504000"/>
          </a:xfrm>
          <a:prstGeom prst="ellipse">
            <a:avLst/>
          </a:prstGeom>
          <a:blipFill rotWithShape="1">
            <a:blip r:embed="rId17">
              <a:alphaModFix/>
            </a:blip>
            <a:stretch>
              <a:fillRect b="0" l="0" r="0" t="0"/>
            </a:stretch>
          </a:blipFill>
          <a:ln cap="flat" cmpd="sng" w="12700">
            <a:solidFill>
              <a:srgbClr val="007B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 name="Google Shape;881;p46"/>
          <p:cNvSpPr txBox="1"/>
          <p:nvPr/>
        </p:nvSpPr>
        <p:spPr>
          <a:xfrm>
            <a:off x="639229" y="4755087"/>
            <a:ext cx="113017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PROJECT ADVISOR: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ca" sz="600" u="none" cap="none" strike="noStrike">
                <a:solidFill>
                  <a:srgbClr val="000000"/>
                </a:solidFill>
                <a:latin typeface="Arial"/>
                <a:ea typeface="Arial"/>
                <a:cs typeface="Arial"/>
                <a:sym typeface="Arial"/>
              </a:rPr>
              <a:t>DANI FOJO</a:t>
            </a:r>
            <a:endParaRPr b="0" i="0" sz="1400" u="none" cap="none" strike="noStrike">
              <a:solidFill>
                <a:srgbClr val="000000"/>
              </a:solidFill>
              <a:latin typeface="Arial"/>
              <a:ea typeface="Arial"/>
              <a:cs typeface="Arial"/>
              <a:sym typeface="Arial"/>
            </a:endParaRPr>
          </a:p>
        </p:txBody>
      </p:sp>
      <p:pic>
        <p:nvPicPr>
          <p:cNvPr id="882" name="Google Shape;882;p46"/>
          <p:cNvPicPr preferRelativeResize="0"/>
          <p:nvPr/>
        </p:nvPicPr>
        <p:blipFill rotWithShape="1">
          <a:blip r:embed="rId18">
            <a:alphaModFix/>
          </a:blip>
          <a:srcRect b="0" l="0" r="0" t="0"/>
          <a:stretch/>
        </p:blipFill>
        <p:spPr>
          <a:xfrm>
            <a:off x="8752300" y="29649"/>
            <a:ext cx="337224" cy="337254"/>
          </a:xfrm>
          <a:prstGeom prst="rect">
            <a:avLst/>
          </a:prstGeom>
          <a:noFill/>
          <a:ln>
            <a:noFill/>
          </a:ln>
        </p:spPr>
      </p:pic>
      <p:sp>
        <p:nvSpPr>
          <p:cNvPr id="883" name="Google Shape;883;p46"/>
          <p:cNvSpPr txBox="1"/>
          <p:nvPr/>
        </p:nvSpPr>
        <p:spPr>
          <a:xfrm>
            <a:off x="0" y="2727225"/>
            <a:ext cx="2916900" cy="1539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Standard benchmark for edge and contour detection segmentation.</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Consists of 500 images, each with 5 different ground truth segmentations.</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Contains:</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200 images for training.</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validation.</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200 images for testing.</a:t>
            </a:r>
            <a:endParaRPr b="0" i="0" sz="1100" u="none" cap="none" strike="noStrike">
              <a:solidFill>
                <a:srgbClr val="000000"/>
              </a:solidFill>
              <a:latin typeface="Calibri"/>
              <a:ea typeface="Calibri"/>
              <a:cs typeface="Calibri"/>
              <a:sym typeface="Calibri"/>
            </a:endParaRPr>
          </a:p>
        </p:txBody>
      </p:sp>
      <p:sp>
        <p:nvSpPr>
          <p:cNvPr id="884" name="Google Shape;884;p46"/>
          <p:cNvSpPr txBox="1"/>
          <p:nvPr/>
        </p:nvSpPr>
        <p:spPr>
          <a:xfrm>
            <a:off x="2916900" y="2701350"/>
            <a:ext cx="3034200" cy="2047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Recommended for SR given the different types of degradations contained in this dataset.</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b="0" i="0" lang="ca" sz="1100" u="none" cap="none" strike="noStrike">
                <a:solidFill>
                  <a:schemeClr val="dk1"/>
                </a:solidFill>
                <a:latin typeface="Calibri"/>
                <a:ea typeface="Calibri"/>
                <a:cs typeface="Calibri"/>
                <a:sym typeface="Calibri"/>
              </a:rPr>
              <a:t>Different upscaling and downscaling steps applied to obtain those degradations..</a:t>
            </a:r>
            <a:endParaRPr b="0" i="0" sz="1100" u="none" cap="none" strike="noStrike">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1000 images. All with 2K resolution.</a:t>
            </a:r>
            <a:endParaRPr b="0" i="0" sz="1100" u="none" cap="none" strike="noStrike">
              <a:solidFill>
                <a:srgbClr val="000000"/>
              </a:solidFill>
              <a:latin typeface="Calibri"/>
              <a:ea typeface="Calibri"/>
              <a:cs typeface="Calibri"/>
              <a:sym typeface="Calibri"/>
            </a:endParaRPr>
          </a:p>
          <a:p>
            <a:pPr indent="-298450" lvl="0" marL="4572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Contains:</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800 images for training.</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validation.</a:t>
            </a:r>
            <a:endParaRPr b="0" i="0" sz="1100" u="none" cap="none" strike="noStrike">
              <a:solidFill>
                <a:srgbClr val="000000"/>
              </a:solidFill>
              <a:latin typeface="Calibri"/>
              <a:ea typeface="Calibri"/>
              <a:cs typeface="Calibri"/>
              <a:sym typeface="Calibri"/>
            </a:endParaRPr>
          </a:p>
          <a:p>
            <a:pPr indent="-298450" lvl="1" marL="914400" marR="0" rtl="0" algn="l">
              <a:lnSpc>
                <a:spcPct val="100000"/>
              </a:lnSpc>
              <a:spcBef>
                <a:spcPts val="0"/>
              </a:spcBef>
              <a:spcAft>
                <a:spcPts val="0"/>
              </a:spcAft>
              <a:buClr>
                <a:srgbClr val="000000"/>
              </a:buClr>
              <a:buSzPts val="1100"/>
              <a:buFont typeface="Calibri"/>
              <a:buChar char="○"/>
            </a:pPr>
            <a:r>
              <a:rPr b="0" i="0" lang="ca" sz="1100" u="none" cap="none" strike="noStrike">
                <a:solidFill>
                  <a:srgbClr val="000000"/>
                </a:solidFill>
                <a:latin typeface="Calibri"/>
                <a:ea typeface="Calibri"/>
                <a:cs typeface="Calibri"/>
                <a:sym typeface="Calibri"/>
              </a:rPr>
              <a:t>100 images for testing</a:t>
            </a:r>
            <a:endParaRPr b="0" i="0" sz="1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pic>
        <p:nvPicPr>
          <p:cNvPr id="885" name="Google Shape;885;p46"/>
          <p:cNvPicPr preferRelativeResize="0"/>
          <p:nvPr/>
        </p:nvPicPr>
        <p:blipFill rotWithShape="1">
          <a:blip r:embed="rId19">
            <a:alphaModFix/>
          </a:blip>
          <a:srcRect b="0" l="0" r="0" t="0"/>
          <a:stretch/>
        </p:blipFill>
        <p:spPr>
          <a:xfrm>
            <a:off x="388222" y="1423975"/>
            <a:ext cx="5304029" cy="1222400"/>
          </a:xfrm>
          <a:prstGeom prst="rect">
            <a:avLst/>
          </a:prstGeom>
          <a:noFill/>
          <a:ln>
            <a:noFill/>
          </a:ln>
        </p:spPr>
      </p:pic>
      <p:sp>
        <p:nvSpPr>
          <p:cNvPr id="886" name="Google Shape;886;p46"/>
          <p:cNvSpPr/>
          <p:nvPr/>
        </p:nvSpPr>
        <p:spPr>
          <a:xfrm>
            <a:off x="0" y="788715"/>
            <a:ext cx="9144000" cy="3782700"/>
          </a:xfrm>
          <a:prstGeom prst="frame">
            <a:avLst>
              <a:gd fmla="val 1815" name="adj1"/>
            </a:avLst>
          </a:prstGeom>
          <a:solidFill>
            <a:srgbClr val="007B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descr="weight, Weightlifter, Man, Silhouette, Fitness Forever, sport, Excercise,  sports, weightlifting, Lifting icon" id="887" name="Google Shape;887;p46"/>
          <p:cNvPicPr preferRelativeResize="0"/>
          <p:nvPr/>
        </p:nvPicPr>
        <p:blipFill rotWithShape="1">
          <a:blip r:embed="rId20">
            <a:alphaModFix/>
          </a:blip>
          <a:srcRect b="0" l="0" r="0" t="0"/>
          <a:stretch/>
        </p:blipFill>
        <p:spPr>
          <a:xfrm>
            <a:off x="5672477" y="414045"/>
            <a:ext cx="326958" cy="326958"/>
          </a:xfrm>
          <a:prstGeom prst="rect">
            <a:avLst/>
          </a:prstGeom>
          <a:noFill/>
          <a:ln>
            <a:noFill/>
          </a:ln>
        </p:spPr>
      </p:pic>
      <p:pic>
        <p:nvPicPr>
          <p:cNvPr descr="Black Down Arrow Png For Kids - Decrease Arrow Icon Png | Full Size PNG  Download | SeekPNG" id="888" name="Google Shape;888;p46"/>
          <p:cNvPicPr preferRelativeResize="0"/>
          <p:nvPr/>
        </p:nvPicPr>
        <p:blipFill rotWithShape="1">
          <a:blip r:embed="rId21">
            <a:alphaModFix/>
          </a:blip>
          <a:srcRect b="0" l="0" r="0" t="0"/>
          <a:stretch/>
        </p:blipFill>
        <p:spPr>
          <a:xfrm>
            <a:off x="4961259" y="504307"/>
            <a:ext cx="290979" cy="196574"/>
          </a:xfrm>
          <a:prstGeom prst="rect">
            <a:avLst/>
          </a:prstGeom>
          <a:noFill/>
          <a:ln>
            <a:noFill/>
          </a:ln>
        </p:spPr>
      </p:pic>
      <p:sp>
        <p:nvSpPr>
          <p:cNvPr id="889" name="Google Shape;889;p46"/>
          <p:cNvSpPr txBox="1"/>
          <p:nvPr>
            <p:ph idx="12" type="sldNum"/>
          </p:nvPr>
        </p:nvSpPr>
        <p:spPr>
          <a:xfrm>
            <a:off x="2413125" y="48477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r>
              <a:rPr b="1" lang="ca" sz="1200"/>
              <a:t>9</a:t>
            </a:r>
            <a:r>
              <a:rPr b="1" lang="ca" sz="1200"/>
              <a:t>/38</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